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635"/>
  </p:normalViewPr>
  <p:slideViewPr>
    <p:cSldViewPr snapToGrid="0">
      <p:cViewPr varScale="1">
        <p:scale>
          <a:sx n="70" d="100"/>
          <a:sy n="70" d="100"/>
        </p:scale>
        <p:origin x="2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white banner with white text and red flags&#10;&#10;AI-generated content may be incorrect.">
            <a:extLst>
              <a:ext uri="{FF2B5EF4-FFF2-40B4-BE49-F238E27FC236}">
                <a16:creationId xmlns:a16="http://schemas.microsoft.com/office/drawing/2014/main" id="{91D20846-223F-D6B9-A0E5-539DC4F87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6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rain tracks with red and white flags&#10;&#10;AI-generated content may be incorrect.">
            <a:extLst>
              <a:ext uri="{FF2B5EF4-FFF2-40B4-BE49-F238E27FC236}">
                <a16:creationId xmlns:a16="http://schemas.microsoft.com/office/drawing/2014/main" id="{2822FC28-D2F9-2014-153D-99DF7DAE6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8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hild holding a flag&#10;&#10;AI-generated content may be incorrect.">
            <a:extLst>
              <a:ext uri="{FF2B5EF4-FFF2-40B4-BE49-F238E27FC236}">
                <a16:creationId xmlns:a16="http://schemas.microsoft.com/office/drawing/2014/main" id="{B8E31D34-C06B-DC68-4A76-BF260A78DA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rain on the tracks&#10;&#10;AI-generated content may be incorrect.">
            <a:extLst>
              <a:ext uri="{FF2B5EF4-FFF2-40B4-BE49-F238E27FC236}">
                <a16:creationId xmlns:a16="http://schemas.microsoft.com/office/drawing/2014/main" id="{743C0038-A9B1-D23D-D6C3-3FAC72F7A8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8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8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54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90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72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877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 Broad | Rail Forum</dc:creator>
  <cp:lastModifiedBy>Will Broad | Rail Forum</cp:lastModifiedBy>
  <cp:revision>1</cp:revision>
  <dcterms:created xsi:type="dcterms:W3CDTF">2025-03-18T10:13:50Z</dcterms:created>
  <dcterms:modified xsi:type="dcterms:W3CDTF">2025-03-18T10:17:48Z</dcterms:modified>
</cp:coreProperties>
</file>