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2"/>
    <p:restoredTop sz="94714"/>
  </p:normalViewPr>
  <p:slideViewPr>
    <p:cSldViewPr snapToGrid="0">
      <p:cViewPr varScale="1">
        <p:scale>
          <a:sx n="55" d="100"/>
          <a:sy n="55" d="100"/>
        </p:scale>
        <p:origin x="22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hoto frame with a tape on it&#10;&#10;AI-generated content may be incorrect.">
            <a:extLst>
              <a:ext uri="{FF2B5EF4-FFF2-40B4-BE49-F238E27FC236}">
                <a16:creationId xmlns:a16="http://schemas.microsoft.com/office/drawing/2014/main" id="{1966CD45-E524-9696-8829-F2270BFF3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two polaroid photos with a paper clip&#10;&#10;AI-generated content may be incorrect.">
            <a:extLst>
              <a:ext uri="{FF2B5EF4-FFF2-40B4-BE49-F238E27FC236}">
                <a16:creationId xmlns:a16="http://schemas.microsoft.com/office/drawing/2014/main" id="{DEF7EF3A-C886-9F34-F55D-716F72E88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3" descr="A photo frame with tape on it&#10;&#10;AI-generated content may be incorrect.">
            <a:extLst>
              <a:ext uri="{FF2B5EF4-FFF2-40B4-BE49-F238E27FC236}">
                <a16:creationId xmlns:a16="http://schemas.microsoft.com/office/drawing/2014/main" id="{5480F1F2-7D55-C162-86D4-0D1455C03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 descr="A two polaroid photos with a paper clip&#10;&#10;AI-generated content may be incorrect.">
            <a:extLst>
              <a:ext uri="{FF2B5EF4-FFF2-40B4-BE49-F238E27FC236}">
                <a16:creationId xmlns:a16="http://schemas.microsoft.com/office/drawing/2014/main" id="{7F26A4E0-2E0C-8831-909C-ADDAB02AE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hoto frame with a tape on it&#10;&#10;AI-generated content may be incorrect.">
            <a:extLst>
              <a:ext uri="{FF2B5EF4-FFF2-40B4-BE49-F238E27FC236}">
                <a16:creationId xmlns:a16="http://schemas.microsoft.com/office/drawing/2014/main" id="{18DE0B92-0639-2EF6-E8F6-85A9C0114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Content Placeholder 4" descr="A two polaroid photo frames with a paper clip&#10;&#10;AI-generated content may be incorrect.">
            <a:extLst>
              <a:ext uri="{FF2B5EF4-FFF2-40B4-BE49-F238E27FC236}">
                <a16:creationId xmlns:a16="http://schemas.microsoft.com/office/drawing/2014/main" id="{FD93167C-3C02-A516-B490-779395418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0B8B67-37B3-A8F5-B0FB-89E33D948DBD}"/>
              </a:ext>
            </a:extLst>
          </p:cNvPr>
          <p:cNvSpPr/>
          <p:nvPr/>
        </p:nvSpPr>
        <p:spPr>
          <a:xfrm>
            <a:off x="6553200" y="2086707"/>
            <a:ext cx="4396154" cy="2297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  </a:t>
            </a:r>
          </a:p>
        </p:txBody>
      </p:sp>
    </p:spTree>
    <p:extLst>
      <p:ext uri="{BB962C8B-B14F-4D97-AF65-F5344CB8AC3E}">
        <p14:creationId xmlns:p14="http://schemas.microsoft.com/office/powerpoint/2010/main" val="61443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281401-C28F-A83A-4EFB-46F73853F4F8}"/>
              </a:ext>
            </a:extLst>
          </p:cNvPr>
          <p:cNvSpPr/>
          <p:nvPr/>
        </p:nvSpPr>
        <p:spPr>
          <a:xfrm>
            <a:off x="363415" y="1805353"/>
            <a:ext cx="4396154" cy="2297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  </a:t>
            </a:r>
          </a:p>
        </p:txBody>
      </p:sp>
    </p:spTree>
    <p:extLst>
      <p:ext uri="{BB962C8B-B14F-4D97-AF65-F5344CB8AC3E}">
        <p14:creationId xmlns:p14="http://schemas.microsoft.com/office/powerpoint/2010/main" val="217102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C940BE-FD52-FBCB-46C8-36DCF1FAA89E}"/>
              </a:ext>
            </a:extLst>
          </p:cNvPr>
          <p:cNvSpPr/>
          <p:nvPr/>
        </p:nvSpPr>
        <p:spPr>
          <a:xfrm>
            <a:off x="6553200" y="2086707"/>
            <a:ext cx="4396154" cy="2297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  </a:t>
            </a:r>
          </a:p>
        </p:txBody>
      </p:sp>
    </p:spTree>
    <p:extLst>
      <p:ext uri="{BB962C8B-B14F-4D97-AF65-F5344CB8AC3E}">
        <p14:creationId xmlns:p14="http://schemas.microsoft.com/office/powerpoint/2010/main" val="116714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DEEB4D-EDC5-2047-BDB3-E8227B42E114}"/>
              </a:ext>
            </a:extLst>
          </p:cNvPr>
          <p:cNvSpPr/>
          <p:nvPr/>
        </p:nvSpPr>
        <p:spPr>
          <a:xfrm>
            <a:off x="363415" y="1805353"/>
            <a:ext cx="4396154" cy="2297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  </a:t>
            </a:r>
          </a:p>
        </p:txBody>
      </p:sp>
    </p:spTree>
    <p:extLst>
      <p:ext uri="{BB962C8B-B14F-4D97-AF65-F5344CB8AC3E}">
        <p14:creationId xmlns:p14="http://schemas.microsoft.com/office/powerpoint/2010/main" val="189327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F0617-63C0-E5FD-888E-FF72519BFAE1}"/>
              </a:ext>
            </a:extLst>
          </p:cNvPr>
          <p:cNvSpPr/>
          <p:nvPr/>
        </p:nvSpPr>
        <p:spPr>
          <a:xfrm>
            <a:off x="6553200" y="2086707"/>
            <a:ext cx="4396154" cy="2297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  </a:t>
            </a:r>
          </a:p>
        </p:txBody>
      </p:sp>
    </p:spTree>
    <p:extLst>
      <p:ext uri="{BB962C8B-B14F-4D97-AF65-F5344CB8AC3E}">
        <p14:creationId xmlns:p14="http://schemas.microsoft.com/office/powerpoint/2010/main" val="239517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72E16B-DB1A-9880-EBBA-88120748EDD0}"/>
              </a:ext>
            </a:extLst>
          </p:cNvPr>
          <p:cNvSpPr/>
          <p:nvPr/>
        </p:nvSpPr>
        <p:spPr>
          <a:xfrm>
            <a:off x="363415" y="1805353"/>
            <a:ext cx="4396154" cy="2297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logo here  </a:t>
            </a:r>
          </a:p>
        </p:txBody>
      </p:sp>
    </p:spTree>
    <p:extLst>
      <p:ext uri="{BB962C8B-B14F-4D97-AF65-F5344CB8AC3E}">
        <p14:creationId xmlns:p14="http://schemas.microsoft.com/office/powerpoint/2010/main" val="242142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3484A-62F3-4A3A-B996-B2FA89C23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2B17E-1A7B-40F7-BCAC-5A7827E495C1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3.xml><?xml version="1.0" encoding="utf-8"?>
<ds:datastoreItem xmlns:ds="http://schemas.openxmlformats.org/officeDocument/2006/customXml" ds:itemID="{2B26DBEF-5646-4C07-BE01-9F3128CFD7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18</Words>
  <Application>Microsoft Macintosh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or headline text</dc:title>
  <dc:creator>Neil Lay</dc:creator>
  <cp:lastModifiedBy>Will Broad | Rail Forum</cp:lastModifiedBy>
  <cp:revision>3</cp:revision>
  <dcterms:created xsi:type="dcterms:W3CDTF">2024-06-05T08:55:21Z</dcterms:created>
  <dcterms:modified xsi:type="dcterms:W3CDTF">2025-04-22T11:29:02Z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