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9245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277302" y="3771251"/>
            <a:ext cx="2915285" cy="1686560"/>
          </a:xfrm>
          <a:custGeom>
            <a:avLst/>
            <a:gdLst/>
            <a:ahLst/>
            <a:cxnLst/>
            <a:rect l="l" t="t" r="r" b="b"/>
            <a:pathLst>
              <a:path w="2915284" h="1686560">
                <a:moveTo>
                  <a:pt x="2914695" y="1686526"/>
                </a:moveTo>
                <a:lnTo>
                  <a:pt x="2914696" y="193941"/>
                </a:lnTo>
                <a:lnTo>
                  <a:pt x="495722" y="0"/>
                </a:lnTo>
                <a:lnTo>
                  <a:pt x="0" y="1418638"/>
                </a:lnTo>
                <a:lnTo>
                  <a:pt x="593495" y="1484263"/>
                </a:lnTo>
                <a:lnTo>
                  <a:pt x="1838876" y="1603982"/>
                </a:lnTo>
                <a:lnTo>
                  <a:pt x="2914695" y="1686526"/>
                </a:lnTo>
                <a:close/>
              </a:path>
            </a:pathLst>
          </a:custGeom>
          <a:solidFill>
            <a:srgbClr val="172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33" y="3404618"/>
            <a:ext cx="9277350" cy="3453765"/>
          </a:xfrm>
          <a:custGeom>
            <a:avLst/>
            <a:gdLst/>
            <a:ahLst/>
            <a:cxnLst/>
            <a:rect l="l" t="t" r="r" b="b"/>
            <a:pathLst>
              <a:path w="9277350" h="3453765">
                <a:moveTo>
                  <a:pt x="0" y="3453381"/>
                </a:moveTo>
                <a:lnTo>
                  <a:pt x="8693548" y="3453380"/>
                </a:lnTo>
                <a:lnTo>
                  <a:pt x="9276968" y="1785271"/>
                </a:lnTo>
                <a:lnTo>
                  <a:pt x="9242896" y="1781161"/>
                </a:lnTo>
                <a:lnTo>
                  <a:pt x="9234764" y="1780459"/>
                </a:lnTo>
                <a:lnTo>
                  <a:pt x="9226526" y="1779538"/>
                </a:lnTo>
                <a:lnTo>
                  <a:pt x="8166799" y="1647266"/>
                </a:lnTo>
                <a:lnTo>
                  <a:pt x="6952541" y="1473437"/>
                </a:lnTo>
                <a:lnTo>
                  <a:pt x="5802378" y="1286157"/>
                </a:lnTo>
                <a:lnTo>
                  <a:pt x="4666083" y="1078964"/>
                </a:lnTo>
                <a:lnTo>
                  <a:pt x="3544303" y="852193"/>
                </a:lnTo>
                <a:lnTo>
                  <a:pt x="3540589" y="851539"/>
                </a:lnTo>
                <a:lnTo>
                  <a:pt x="3537036" y="850792"/>
                </a:lnTo>
                <a:lnTo>
                  <a:pt x="3533484" y="850138"/>
                </a:lnTo>
                <a:lnTo>
                  <a:pt x="2686470" y="669180"/>
                </a:lnTo>
                <a:lnTo>
                  <a:pt x="1641549" y="427873"/>
                </a:lnTo>
                <a:lnTo>
                  <a:pt x="756785" y="205565"/>
                </a:lnTo>
                <a:lnTo>
                  <a:pt x="0" y="0"/>
                </a:lnTo>
                <a:lnTo>
                  <a:pt x="0" y="3453381"/>
                </a:lnTo>
                <a:close/>
              </a:path>
            </a:pathLst>
          </a:custGeom>
          <a:solidFill>
            <a:srgbClr val="00B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693881" y="5189889"/>
            <a:ext cx="3498215" cy="1668145"/>
          </a:xfrm>
          <a:custGeom>
            <a:avLst/>
            <a:gdLst/>
            <a:ahLst/>
            <a:cxnLst/>
            <a:rect l="l" t="t" r="r" b="b"/>
            <a:pathLst>
              <a:path w="3498215" h="1668145">
                <a:moveTo>
                  <a:pt x="0" y="1668110"/>
                </a:moveTo>
                <a:lnTo>
                  <a:pt x="3498116" y="1668109"/>
                </a:lnTo>
                <a:lnTo>
                  <a:pt x="3498117" y="269440"/>
                </a:lnTo>
                <a:lnTo>
                  <a:pt x="3071151" y="238227"/>
                </a:lnTo>
                <a:lnTo>
                  <a:pt x="1821426" y="130654"/>
                </a:lnTo>
                <a:lnTo>
                  <a:pt x="583421" y="0"/>
                </a:lnTo>
                <a:lnTo>
                  <a:pt x="0" y="1668110"/>
                </a:lnTo>
                <a:close/>
              </a:path>
            </a:pathLst>
          </a:custGeom>
          <a:solidFill>
            <a:srgbClr val="119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239" y="4426506"/>
            <a:ext cx="216039" cy="23585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414" y="4441722"/>
            <a:ext cx="154313" cy="19020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6670" y="4662357"/>
            <a:ext cx="216039" cy="21302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404" y="4700397"/>
            <a:ext cx="362637" cy="22063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48565" y="4685225"/>
            <a:ext cx="175895" cy="146050"/>
          </a:xfrm>
          <a:custGeom>
            <a:avLst/>
            <a:gdLst/>
            <a:ahLst/>
            <a:cxnLst/>
            <a:rect l="l" t="t" r="r" b="b"/>
            <a:pathLst>
              <a:path w="175894" h="146050">
                <a:moveTo>
                  <a:pt x="14434" y="0"/>
                </a:moveTo>
                <a:lnTo>
                  <a:pt x="12028" y="6527"/>
                </a:lnTo>
                <a:lnTo>
                  <a:pt x="8782" y="12590"/>
                </a:lnTo>
                <a:lnTo>
                  <a:pt x="4753" y="18124"/>
                </a:lnTo>
                <a:lnTo>
                  <a:pt x="0" y="23065"/>
                </a:lnTo>
                <a:lnTo>
                  <a:pt x="113877" y="145713"/>
                </a:lnTo>
                <a:lnTo>
                  <a:pt x="133995" y="124873"/>
                </a:lnTo>
                <a:lnTo>
                  <a:pt x="151197" y="101586"/>
                </a:lnTo>
                <a:lnTo>
                  <a:pt x="165201" y="76115"/>
                </a:lnTo>
                <a:lnTo>
                  <a:pt x="175724" y="48723"/>
                </a:lnTo>
                <a:lnTo>
                  <a:pt x="14434" y="0"/>
                </a:lnTo>
                <a:close/>
              </a:path>
            </a:pathLst>
          </a:custGeom>
          <a:solidFill>
            <a:srgbClr val="182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1287" y="4502587"/>
            <a:ext cx="200607" cy="23585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2958" y="4458130"/>
            <a:ext cx="138509" cy="174871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521018" y="4717351"/>
            <a:ext cx="142240" cy="171450"/>
          </a:xfrm>
          <a:custGeom>
            <a:avLst/>
            <a:gdLst/>
            <a:ahLst/>
            <a:cxnLst/>
            <a:rect l="l" t="t" r="r" b="b"/>
            <a:pathLst>
              <a:path w="142240" h="171450">
                <a:moveTo>
                  <a:pt x="70334" y="0"/>
                </a:moveTo>
                <a:lnTo>
                  <a:pt x="0" y="151881"/>
                </a:lnTo>
                <a:lnTo>
                  <a:pt x="1620" y="152643"/>
                </a:lnTo>
                <a:lnTo>
                  <a:pt x="4867" y="154089"/>
                </a:lnTo>
                <a:lnTo>
                  <a:pt x="39070" y="165523"/>
                </a:lnTo>
                <a:lnTo>
                  <a:pt x="73752" y="171104"/>
                </a:lnTo>
                <a:lnTo>
                  <a:pt x="108199" y="171104"/>
                </a:lnTo>
                <a:lnTo>
                  <a:pt x="142058" y="165737"/>
                </a:lnTo>
                <a:lnTo>
                  <a:pt x="103732" y="4723"/>
                </a:lnTo>
                <a:lnTo>
                  <a:pt x="84467" y="4723"/>
                </a:lnTo>
                <a:lnTo>
                  <a:pt x="76976" y="3049"/>
                </a:lnTo>
                <a:lnTo>
                  <a:pt x="70334" y="0"/>
                </a:lnTo>
                <a:close/>
              </a:path>
              <a:path w="142240" h="171450">
                <a:moveTo>
                  <a:pt x="103460" y="3582"/>
                </a:moveTo>
                <a:lnTo>
                  <a:pt x="103207" y="3582"/>
                </a:lnTo>
                <a:lnTo>
                  <a:pt x="99905" y="4342"/>
                </a:lnTo>
                <a:lnTo>
                  <a:pt x="96124" y="4723"/>
                </a:lnTo>
                <a:lnTo>
                  <a:pt x="103732" y="4723"/>
                </a:lnTo>
                <a:lnTo>
                  <a:pt x="103460" y="3582"/>
                </a:lnTo>
                <a:close/>
              </a:path>
            </a:pathLst>
          </a:custGeom>
          <a:solidFill>
            <a:srgbClr val="182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61018" y="4508604"/>
            <a:ext cx="1323696" cy="3762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9245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9245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92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625" y="205463"/>
            <a:ext cx="236344" cy="26285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643" y="233876"/>
            <a:ext cx="163486" cy="19892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7950" y="482533"/>
            <a:ext cx="229236" cy="23089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9447" y="525159"/>
            <a:ext cx="396277" cy="24510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560164" y="500971"/>
            <a:ext cx="198755" cy="167005"/>
          </a:xfrm>
          <a:custGeom>
            <a:avLst/>
            <a:gdLst/>
            <a:ahLst/>
            <a:cxnLst/>
            <a:rect l="l" t="t" r="r" b="b"/>
            <a:pathLst>
              <a:path w="198754" h="167004">
                <a:moveTo>
                  <a:pt x="16259" y="0"/>
                </a:moveTo>
                <a:lnTo>
                  <a:pt x="13529" y="7444"/>
                </a:lnTo>
                <a:lnTo>
                  <a:pt x="9868" y="14367"/>
                </a:lnTo>
                <a:lnTo>
                  <a:pt x="5337" y="20697"/>
                </a:lnTo>
                <a:lnTo>
                  <a:pt x="0" y="26360"/>
                </a:lnTo>
                <a:lnTo>
                  <a:pt x="128390" y="166507"/>
                </a:lnTo>
                <a:lnTo>
                  <a:pt x="151066" y="142699"/>
                </a:lnTo>
                <a:lnTo>
                  <a:pt x="170461" y="116084"/>
                </a:lnTo>
                <a:lnTo>
                  <a:pt x="186257" y="86967"/>
                </a:lnTo>
                <a:lnTo>
                  <a:pt x="198138" y="55650"/>
                </a:lnTo>
                <a:lnTo>
                  <a:pt x="162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7602" y="297815"/>
            <a:ext cx="213243" cy="26108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0821" y="241380"/>
            <a:ext cx="156180" cy="199810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416358" y="537706"/>
            <a:ext cx="160655" cy="195580"/>
          </a:xfrm>
          <a:custGeom>
            <a:avLst/>
            <a:gdLst/>
            <a:ahLst/>
            <a:cxnLst/>
            <a:rect l="l" t="t" r="r" b="b"/>
            <a:pathLst>
              <a:path w="160654" h="195579">
                <a:moveTo>
                  <a:pt x="79285" y="0"/>
                </a:moveTo>
                <a:lnTo>
                  <a:pt x="0" y="173541"/>
                </a:lnTo>
                <a:lnTo>
                  <a:pt x="3613" y="175227"/>
                </a:lnTo>
                <a:lnTo>
                  <a:pt x="5449" y="176026"/>
                </a:lnTo>
                <a:lnTo>
                  <a:pt x="44034" y="189081"/>
                </a:lnTo>
                <a:lnTo>
                  <a:pt x="83140" y="195461"/>
                </a:lnTo>
                <a:lnTo>
                  <a:pt x="122009" y="195461"/>
                </a:lnTo>
                <a:lnTo>
                  <a:pt x="160154" y="189332"/>
                </a:lnTo>
                <a:lnTo>
                  <a:pt x="116984" y="5357"/>
                </a:lnTo>
                <a:lnTo>
                  <a:pt x="95159" y="5357"/>
                </a:lnTo>
                <a:lnTo>
                  <a:pt x="86718" y="3433"/>
                </a:lnTo>
                <a:lnTo>
                  <a:pt x="79285" y="0"/>
                </a:lnTo>
                <a:close/>
              </a:path>
              <a:path w="160654" h="195579">
                <a:moveTo>
                  <a:pt x="116661" y="3981"/>
                </a:moveTo>
                <a:lnTo>
                  <a:pt x="112530" y="4884"/>
                </a:lnTo>
                <a:lnTo>
                  <a:pt x="108265" y="5357"/>
                </a:lnTo>
                <a:lnTo>
                  <a:pt x="116984" y="5357"/>
                </a:lnTo>
                <a:lnTo>
                  <a:pt x="116661" y="39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4262" y="299074"/>
            <a:ext cx="441591" cy="167100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912368" y="489394"/>
            <a:ext cx="605155" cy="180340"/>
          </a:xfrm>
          <a:custGeom>
            <a:avLst/>
            <a:gdLst/>
            <a:ahLst/>
            <a:cxnLst/>
            <a:rect l="l" t="t" r="r" b="b"/>
            <a:pathLst>
              <a:path w="605155" h="180340">
                <a:moveTo>
                  <a:pt x="112522" y="132918"/>
                </a:moveTo>
                <a:lnTo>
                  <a:pt x="88252" y="94399"/>
                </a:lnTo>
                <a:lnTo>
                  <a:pt x="49923" y="82156"/>
                </a:lnTo>
                <a:lnTo>
                  <a:pt x="40805" y="78854"/>
                </a:lnTo>
                <a:lnTo>
                  <a:pt x="33832" y="75069"/>
                </a:lnTo>
                <a:lnTo>
                  <a:pt x="28321" y="70154"/>
                </a:lnTo>
                <a:lnTo>
                  <a:pt x="24752" y="66332"/>
                </a:lnTo>
                <a:lnTo>
                  <a:pt x="23088" y="61341"/>
                </a:lnTo>
                <a:lnTo>
                  <a:pt x="23088" y="55410"/>
                </a:lnTo>
                <a:lnTo>
                  <a:pt x="25336" y="44119"/>
                </a:lnTo>
                <a:lnTo>
                  <a:pt x="31661" y="35750"/>
                </a:lnTo>
                <a:lnTo>
                  <a:pt x="41363" y="30556"/>
                </a:lnTo>
                <a:lnTo>
                  <a:pt x="53784" y="28765"/>
                </a:lnTo>
                <a:lnTo>
                  <a:pt x="66865" y="30746"/>
                </a:lnTo>
                <a:lnTo>
                  <a:pt x="77025" y="36042"/>
                </a:lnTo>
                <a:lnTo>
                  <a:pt x="83883" y="43713"/>
                </a:lnTo>
                <a:lnTo>
                  <a:pt x="87083" y="52768"/>
                </a:lnTo>
                <a:lnTo>
                  <a:pt x="110871" y="52768"/>
                </a:lnTo>
                <a:lnTo>
                  <a:pt x="105562" y="35280"/>
                </a:lnTo>
                <a:lnTo>
                  <a:pt x="94094" y="21856"/>
                </a:lnTo>
                <a:lnTo>
                  <a:pt x="77279" y="13246"/>
                </a:lnTo>
                <a:lnTo>
                  <a:pt x="55918" y="10210"/>
                </a:lnTo>
                <a:lnTo>
                  <a:pt x="40576" y="11645"/>
                </a:lnTo>
                <a:lnTo>
                  <a:pt x="7861" y="32080"/>
                </a:lnTo>
                <a:lnTo>
                  <a:pt x="939" y="47078"/>
                </a:lnTo>
                <a:lnTo>
                  <a:pt x="939" y="56108"/>
                </a:lnTo>
                <a:lnTo>
                  <a:pt x="24968" y="94157"/>
                </a:lnTo>
                <a:lnTo>
                  <a:pt x="63042" y="106057"/>
                </a:lnTo>
                <a:lnTo>
                  <a:pt x="72364" y="109385"/>
                </a:lnTo>
                <a:lnTo>
                  <a:pt x="79641" y="113296"/>
                </a:lnTo>
                <a:lnTo>
                  <a:pt x="85394" y="118389"/>
                </a:lnTo>
                <a:lnTo>
                  <a:pt x="88963" y="122428"/>
                </a:lnTo>
                <a:lnTo>
                  <a:pt x="90627" y="127419"/>
                </a:lnTo>
                <a:lnTo>
                  <a:pt x="90627" y="133845"/>
                </a:lnTo>
                <a:lnTo>
                  <a:pt x="88468" y="144970"/>
                </a:lnTo>
                <a:lnTo>
                  <a:pt x="82105" y="153682"/>
                </a:lnTo>
                <a:lnTo>
                  <a:pt x="71666" y="159372"/>
                </a:lnTo>
                <a:lnTo>
                  <a:pt x="57340" y="161417"/>
                </a:lnTo>
                <a:lnTo>
                  <a:pt x="43078" y="159283"/>
                </a:lnTo>
                <a:lnTo>
                  <a:pt x="32702" y="153416"/>
                </a:lnTo>
                <a:lnTo>
                  <a:pt x="26085" y="144665"/>
                </a:lnTo>
                <a:lnTo>
                  <a:pt x="23063" y="133845"/>
                </a:lnTo>
                <a:lnTo>
                  <a:pt x="0" y="133845"/>
                </a:lnTo>
                <a:lnTo>
                  <a:pt x="28079" y="173799"/>
                </a:lnTo>
                <a:lnTo>
                  <a:pt x="57340" y="179743"/>
                </a:lnTo>
                <a:lnTo>
                  <a:pt x="73380" y="177990"/>
                </a:lnTo>
                <a:lnTo>
                  <a:pt x="106095" y="155740"/>
                </a:lnTo>
                <a:lnTo>
                  <a:pt x="112522" y="141008"/>
                </a:lnTo>
                <a:lnTo>
                  <a:pt x="112522" y="132918"/>
                </a:lnTo>
                <a:close/>
              </a:path>
              <a:path w="605155" h="180340">
                <a:moveTo>
                  <a:pt x="338251" y="101257"/>
                </a:moveTo>
                <a:lnTo>
                  <a:pt x="323303" y="59563"/>
                </a:lnTo>
                <a:lnTo>
                  <a:pt x="285445" y="45389"/>
                </a:lnTo>
                <a:lnTo>
                  <a:pt x="270535" y="47345"/>
                </a:lnTo>
                <a:lnTo>
                  <a:pt x="257365" y="53022"/>
                </a:lnTo>
                <a:lnTo>
                  <a:pt x="246697" y="62141"/>
                </a:lnTo>
                <a:lnTo>
                  <a:pt x="239293" y="74396"/>
                </a:lnTo>
                <a:lnTo>
                  <a:pt x="231381" y="61836"/>
                </a:lnTo>
                <a:lnTo>
                  <a:pt x="220472" y="52755"/>
                </a:lnTo>
                <a:lnTo>
                  <a:pt x="207022" y="47244"/>
                </a:lnTo>
                <a:lnTo>
                  <a:pt x="191490" y="45389"/>
                </a:lnTo>
                <a:lnTo>
                  <a:pt x="178930" y="46786"/>
                </a:lnTo>
                <a:lnTo>
                  <a:pt x="167601" y="50888"/>
                </a:lnTo>
                <a:lnTo>
                  <a:pt x="157937" y="57543"/>
                </a:lnTo>
                <a:lnTo>
                  <a:pt x="150329" y="66573"/>
                </a:lnTo>
                <a:lnTo>
                  <a:pt x="150329" y="47764"/>
                </a:lnTo>
                <a:lnTo>
                  <a:pt x="133438" y="47764"/>
                </a:lnTo>
                <a:lnTo>
                  <a:pt x="128663" y="52527"/>
                </a:lnTo>
                <a:lnTo>
                  <a:pt x="128638" y="58470"/>
                </a:lnTo>
                <a:lnTo>
                  <a:pt x="128638" y="178054"/>
                </a:lnTo>
                <a:lnTo>
                  <a:pt x="145529" y="178054"/>
                </a:lnTo>
                <a:lnTo>
                  <a:pt x="150291" y="173304"/>
                </a:lnTo>
                <a:lnTo>
                  <a:pt x="150291" y="106248"/>
                </a:lnTo>
                <a:lnTo>
                  <a:pt x="152971" y="88138"/>
                </a:lnTo>
                <a:lnTo>
                  <a:pt x="160515" y="74955"/>
                </a:lnTo>
                <a:lnTo>
                  <a:pt x="172161" y="66903"/>
                </a:lnTo>
                <a:lnTo>
                  <a:pt x="187159" y="64173"/>
                </a:lnTo>
                <a:lnTo>
                  <a:pt x="201930" y="66802"/>
                </a:lnTo>
                <a:lnTo>
                  <a:pt x="213093" y="74536"/>
                </a:lnTo>
                <a:lnTo>
                  <a:pt x="220154" y="87134"/>
                </a:lnTo>
                <a:lnTo>
                  <a:pt x="222618" y="104355"/>
                </a:lnTo>
                <a:lnTo>
                  <a:pt x="222618" y="178054"/>
                </a:lnTo>
                <a:lnTo>
                  <a:pt x="239509" y="178054"/>
                </a:lnTo>
                <a:lnTo>
                  <a:pt x="244284" y="173304"/>
                </a:lnTo>
                <a:lnTo>
                  <a:pt x="244284" y="106248"/>
                </a:lnTo>
                <a:lnTo>
                  <a:pt x="246964" y="88138"/>
                </a:lnTo>
                <a:lnTo>
                  <a:pt x="254508" y="74955"/>
                </a:lnTo>
                <a:lnTo>
                  <a:pt x="266153" y="66903"/>
                </a:lnTo>
                <a:lnTo>
                  <a:pt x="281152" y="64173"/>
                </a:lnTo>
                <a:lnTo>
                  <a:pt x="295922" y="66802"/>
                </a:lnTo>
                <a:lnTo>
                  <a:pt x="307073" y="74536"/>
                </a:lnTo>
                <a:lnTo>
                  <a:pt x="314134" y="87134"/>
                </a:lnTo>
                <a:lnTo>
                  <a:pt x="316585" y="104355"/>
                </a:lnTo>
                <a:lnTo>
                  <a:pt x="316585" y="178054"/>
                </a:lnTo>
                <a:lnTo>
                  <a:pt x="333502" y="178054"/>
                </a:lnTo>
                <a:lnTo>
                  <a:pt x="338251" y="173304"/>
                </a:lnTo>
                <a:lnTo>
                  <a:pt x="338251" y="101257"/>
                </a:lnTo>
                <a:close/>
              </a:path>
              <a:path w="605155" h="180340">
                <a:moveTo>
                  <a:pt x="380136" y="47764"/>
                </a:moveTo>
                <a:lnTo>
                  <a:pt x="363232" y="47764"/>
                </a:lnTo>
                <a:lnTo>
                  <a:pt x="358470" y="52527"/>
                </a:lnTo>
                <a:lnTo>
                  <a:pt x="358470" y="178054"/>
                </a:lnTo>
                <a:lnTo>
                  <a:pt x="375361" y="178054"/>
                </a:lnTo>
                <a:lnTo>
                  <a:pt x="380136" y="173304"/>
                </a:lnTo>
                <a:lnTo>
                  <a:pt x="380136" y="47764"/>
                </a:lnTo>
                <a:close/>
              </a:path>
              <a:path w="605155" h="180340">
                <a:moveTo>
                  <a:pt x="381304" y="0"/>
                </a:moveTo>
                <a:lnTo>
                  <a:pt x="359664" y="0"/>
                </a:lnTo>
                <a:lnTo>
                  <a:pt x="357289" y="4038"/>
                </a:lnTo>
                <a:lnTo>
                  <a:pt x="357289" y="24003"/>
                </a:lnTo>
                <a:lnTo>
                  <a:pt x="378917" y="24003"/>
                </a:lnTo>
                <a:lnTo>
                  <a:pt x="381304" y="19951"/>
                </a:lnTo>
                <a:lnTo>
                  <a:pt x="381304" y="0"/>
                </a:lnTo>
                <a:close/>
              </a:path>
              <a:path w="605155" h="180340">
                <a:moveTo>
                  <a:pt x="470281" y="47764"/>
                </a:moveTo>
                <a:lnTo>
                  <a:pt x="436270" y="47764"/>
                </a:lnTo>
                <a:lnTo>
                  <a:pt x="436270" y="14973"/>
                </a:lnTo>
                <a:lnTo>
                  <a:pt x="419379" y="14973"/>
                </a:lnTo>
                <a:lnTo>
                  <a:pt x="414616" y="19723"/>
                </a:lnTo>
                <a:lnTo>
                  <a:pt x="414616" y="47764"/>
                </a:lnTo>
                <a:lnTo>
                  <a:pt x="397738" y="47764"/>
                </a:lnTo>
                <a:lnTo>
                  <a:pt x="397738" y="65608"/>
                </a:lnTo>
                <a:lnTo>
                  <a:pt x="414616" y="65608"/>
                </a:lnTo>
                <a:lnTo>
                  <a:pt x="414616" y="142392"/>
                </a:lnTo>
                <a:lnTo>
                  <a:pt x="416890" y="158699"/>
                </a:lnTo>
                <a:lnTo>
                  <a:pt x="423697" y="169760"/>
                </a:lnTo>
                <a:lnTo>
                  <a:pt x="435000" y="176060"/>
                </a:lnTo>
                <a:lnTo>
                  <a:pt x="450786" y="178054"/>
                </a:lnTo>
                <a:lnTo>
                  <a:pt x="470281" y="178054"/>
                </a:lnTo>
                <a:lnTo>
                  <a:pt x="470281" y="159740"/>
                </a:lnTo>
                <a:lnTo>
                  <a:pt x="441045" y="159740"/>
                </a:lnTo>
                <a:lnTo>
                  <a:pt x="436270" y="154990"/>
                </a:lnTo>
                <a:lnTo>
                  <a:pt x="436270" y="65608"/>
                </a:lnTo>
                <a:lnTo>
                  <a:pt x="470281" y="65608"/>
                </a:lnTo>
                <a:lnTo>
                  <a:pt x="470281" y="47764"/>
                </a:lnTo>
                <a:close/>
              </a:path>
              <a:path w="605155" h="180340">
                <a:moveTo>
                  <a:pt x="604850" y="101257"/>
                </a:moveTo>
                <a:lnTo>
                  <a:pt x="590092" y="59563"/>
                </a:lnTo>
                <a:lnTo>
                  <a:pt x="552742" y="45389"/>
                </a:lnTo>
                <a:lnTo>
                  <a:pt x="539292" y="46786"/>
                </a:lnTo>
                <a:lnTo>
                  <a:pt x="527380" y="50863"/>
                </a:lnTo>
                <a:lnTo>
                  <a:pt x="517385" y="57429"/>
                </a:lnTo>
                <a:lnTo>
                  <a:pt x="509689" y="66319"/>
                </a:lnTo>
                <a:lnTo>
                  <a:pt x="509689" y="2120"/>
                </a:lnTo>
                <a:lnTo>
                  <a:pt x="492798" y="2120"/>
                </a:lnTo>
                <a:lnTo>
                  <a:pt x="488048" y="6870"/>
                </a:lnTo>
                <a:lnTo>
                  <a:pt x="488022" y="12801"/>
                </a:lnTo>
                <a:lnTo>
                  <a:pt x="488022" y="178041"/>
                </a:lnTo>
                <a:lnTo>
                  <a:pt x="504926" y="178041"/>
                </a:lnTo>
                <a:lnTo>
                  <a:pt x="509676" y="173278"/>
                </a:lnTo>
                <a:lnTo>
                  <a:pt x="509676" y="105994"/>
                </a:lnTo>
                <a:lnTo>
                  <a:pt x="512330" y="87934"/>
                </a:lnTo>
                <a:lnTo>
                  <a:pt x="519874" y="74828"/>
                </a:lnTo>
                <a:lnTo>
                  <a:pt x="531660" y="66865"/>
                </a:lnTo>
                <a:lnTo>
                  <a:pt x="547027" y="64173"/>
                </a:lnTo>
                <a:lnTo>
                  <a:pt x="562203" y="66802"/>
                </a:lnTo>
                <a:lnTo>
                  <a:pt x="573582" y="74536"/>
                </a:lnTo>
                <a:lnTo>
                  <a:pt x="580720" y="87134"/>
                </a:lnTo>
                <a:lnTo>
                  <a:pt x="583184" y="104355"/>
                </a:lnTo>
                <a:lnTo>
                  <a:pt x="583184" y="178054"/>
                </a:lnTo>
                <a:lnTo>
                  <a:pt x="600100" y="178054"/>
                </a:lnTo>
                <a:lnTo>
                  <a:pt x="604850" y="173304"/>
                </a:lnTo>
                <a:lnTo>
                  <a:pt x="604850" y="1012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582851" y="499592"/>
            <a:ext cx="822325" cy="229870"/>
          </a:xfrm>
          <a:custGeom>
            <a:avLst/>
            <a:gdLst/>
            <a:ahLst/>
            <a:cxnLst/>
            <a:rect l="l" t="t" r="r" b="b"/>
            <a:pathLst>
              <a:path w="822325" h="229870">
                <a:moveTo>
                  <a:pt x="159651" y="50152"/>
                </a:moveTo>
                <a:lnTo>
                  <a:pt x="147472" y="28778"/>
                </a:lnTo>
                <a:lnTo>
                  <a:pt x="130098" y="13030"/>
                </a:lnTo>
                <a:lnTo>
                  <a:pt x="108280" y="3314"/>
                </a:lnTo>
                <a:lnTo>
                  <a:pt x="82765" y="0"/>
                </a:lnTo>
                <a:lnTo>
                  <a:pt x="60629" y="2806"/>
                </a:lnTo>
                <a:lnTo>
                  <a:pt x="23952" y="23863"/>
                </a:lnTo>
                <a:lnTo>
                  <a:pt x="2705" y="61836"/>
                </a:lnTo>
                <a:lnTo>
                  <a:pt x="0" y="84874"/>
                </a:lnTo>
                <a:lnTo>
                  <a:pt x="2844" y="107988"/>
                </a:lnTo>
                <a:lnTo>
                  <a:pt x="23888" y="145402"/>
                </a:lnTo>
                <a:lnTo>
                  <a:pt x="60769" y="166573"/>
                </a:lnTo>
                <a:lnTo>
                  <a:pt x="82765" y="169278"/>
                </a:lnTo>
                <a:lnTo>
                  <a:pt x="108280" y="165963"/>
                </a:lnTo>
                <a:lnTo>
                  <a:pt x="130098" y="156286"/>
                </a:lnTo>
                <a:lnTo>
                  <a:pt x="147472" y="140690"/>
                </a:lnTo>
                <a:lnTo>
                  <a:pt x="159651" y="119583"/>
                </a:lnTo>
                <a:lnTo>
                  <a:pt x="133667" y="119583"/>
                </a:lnTo>
                <a:lnTo>
                  <a:pt x="125031" y="132842"/>
                </a:lnTo>
                <a:lnTo>
                  <a:pt x="113385" y="142519"/>
                </a:lnTo>
                <a:lnTo>
                  <a:pt x="99136" y="148463"/>
                </a:lnTo>
                <a:lnTo>
                  <a:pt x="82753" y="150482"/>
                </a:lnTo>
                <a:lnTo>
                  <a:pt x="66243" y="148424"/>
                </a:lnTo>
                <a:lnTo>
                  <a:pt x="29946" y="119341"/>
                </a:lnTo>
                <a:lnTo>
                  <a:pt x="22098" y="84874"/>
                </a:lnTo>
                <a:lnTo>
                  <a:pt x="24130" y="66116"/>
                </a:lnTo>
                <a:lnTo>
                  <a:pt x="51587" y="27114"/>
                </a:lnTo>
                <a:lnTo>
                  <a:pt x="82753" y="19011"/>
                </a:lnTo>
                <a:lnTo>
                  <a:pt x="99542" y="21069"/>
                </a:lnTo>
                <a:lnTo>
                  <a:pt x="113741" y="27089"/>
                </a:lnTo>
                <a:lnTo>
                  <a:pt x="125171" y="36855"/>
                </a:lnTo>
                <a:lnTo>
                  <a:pt x="133667" y="50152"/>
                </a:lnTo>
                <a:lnTo>
                  <a:pt x="159651" y="50152"/>
                </a:lnTo>
                <a:close/>
              </a:path>
              <a:path w="822325" h="229870">
                <a:moveTo>
                  <a:pt x="303288" y="102489"/>
                </a:moveTo>
                <a:lnTo>
                  <a:pt x="301053" y="83604"/>
                </a:lnTo>
                <a:lnTo>
                  <a:pt x="301040" y="83464"/>
                </a:lnTo>
                <a:lnTo>
                  <a:pt x="294589" y="67043"/>
                </a:lnTo>
                <a:lnTo>
                  <a:pt x="284873" y="54241"/>
                </a:lnTo>
                <a:lnTo>
                  <a:pt x="284365" y="53568"/>
                </a:lnTo>
                <a:lnTo>
                  <a:pt x="281228" y="51244"/>
                </a:lnTo>
                <a:lnTo>
                  <a:pt x="281228" y="102489"/>
                </a:lnTo>
                <a:lnTo>
                  <a:pt x="279565" y="117005"/>
                </a:lnTo>
                <a:lnTo>
                  <a:pt x="251460" y="149085"/>
                </a:lnTo>
                <a:lnTo>
                  <a:pt x="244360" y="150977"/>
                </a:lnTo>
                <a:lnTo>
                  <a:pt x="236512" y="150977"/>
                </a:lnTo>
                <a:lnTo>
                  <a:pt x="199631" y="129349"/>
                </a:lnTo>
                <a:lnTo>
                  <a:pt x="193560" y="102489"/>
                </a:lnTo>
                <a:lnTo>
                  <a:pt x="195110" y="88023"/>
                </a:lnTo>
                <a:lnTo>
                  <a:pt x="221996" y="55892"/>
                </a:lnTo>
                <a:lnTo>
                  <a:pt x="267779" y="66370"/>
                </a:lnTo>
                <a:lnTo>
                  <a:pt x="281228" y="102489"/>
                </a:lnTo>
                <a:lnTo>
                  <a:pt x="281228" y="51244"/>
                </a:lnTo>
                <a:lnTo>
                  <a:pt x="270929" y="43573"/>
                </a:lnTo>
                <a:lnTo>
                  <a:pt x="263194" y="39941"/>
                </a:lnTo>
                <a:lnTo>
                  <a:pt x="255320" y="37490"/>
                </a:lnTo>
                <a:lnTo>
                  <a:pt x="255511" y="37490"/>
                </a:lnTo>
                <a:lnTo>
                  <a:pt x="246481" y="35915"/>
                </a:lnTo>
                <a:lnTo>
                  <a:pt x="237401" y="35433"/>
                </a:lnTo>
                <a:lnTo>
                  <a:pt x="219659" y="37490"/>
                </a:lnTo>
                <a:lnTo>
                  <a:pt x="180238" y="67043"/>
                </a:lnTo>
                <a:lnTo>
                  <a:pt x="171500" y="102489"/>
                </a:lnTo>
                <a:lnTo>
                  <a:pt x="173659" y="121488"/>
                </a:lnTo>
                <a:lnTo>
                  <a:pt x="203339" y="161683"/>
                </a:lnTo>
                <a:lnTo>
                  <a:pt x="236359" y="170002"/>
                </a:lnTo>
                <a:lnTo>
                  <a:pt x="253949" y="167894"/>
                </a:lnTo>
                <a:lnTo>
                  <a:pt x="254127" y="167894"/>
                </a:lnTo>
                <a:lnTo>
                  <a:pt x="270052" y="161683"/>
                </a:lnTo>
                <a:lnTo>
                  <a:pt x="283819" y="151549"/>
                </a:lnTo>
                <a:lnTo>
                  <a:pt x="284251" y="150977"/>
                </a:lnTo>
                <a:lnTo>
                  <a:pt x="294360" y="137972"/>
                </a:lnTo>
                <a:lnTo>
                  <a:pt x="298361" y="129959"/>
                </a:lnTo>
                <a:lnTo>
                  <a:pt x="301104" y="121488"/>
                </a:lnTo>
                <a:lnTo>
                  <a:pt x="302755" y="112293"/>
                </a:lnTo>
                <a:lnTo>
                  <a:pt x="303288" y="102489"/>
                </a:lnTo>
                <a:close/>
              </a:path>
              <a:path w="822325" h="229870">
                <a:moveTo>
                  <a:pt x="450494" y="102489"/>
                </a:moveTo>
                <a:lnTo>
                  <a:pt x="448271" y="83604"/>
                </a:lnTo>
                <a:lnTo>
                  <a:pt x="448259" y="83464"/>
                </a:lnTo>
                <a:lnTo>
                  <a:pt x="441858" y="67043"/>
                </a:lnTo>
                <a:lnTo>
                  <a:pt x="432193" y="54241"/>
                </a:lnTo>
                <a:lnTo>
                  <a:pt x="431685" y="53568"/>
                </a:lnTo>
                <a:lnTo>
                  <a:pt x="428421" y="51142"/>
                </a:lnTo>
                <a:lnTo>
                  <a:pt x="428421" y="102489"/>
                </a:lnTo>
                <a:lnTo>
                  <a:pt x="426758" y="117005"/>
                </a:lnTo>
                <a:lnTo>
                  <a:pt x="398665" y="149085"/>
                </a:lnTo>
                <a:lnTo>
                  <a:pt x="391553" y="150977"/>
                </a:lnTo>
                <a:lnTo>
                  <a:pt x="383705" y="150977"/>
                </a:lnTo>
                <a:lnTo>
                  <a:pt x="346837" y="129349"/>
                </a:lnTo>
                <a:lnTo>
                  <a:pt x="340906" y="102489"/>
                </a:lnTo>
                <a:lnTo>
                  <a:pt x="342430" y="88023"/>
                </a:lnTo>
                <a:lnTo>
                  <a:pt x="369189" y="55892"/>
                </a:lnTo>
                <a:lnTo>
                  <a:pt x="414972" y="66370"/>
                </a:lnTo>
                <a:lnTo>
                  <a:pt x="428421" y="102489"/>
                </a:lnTo>
                <a:lnTo>
                  <a:pt x="428421" y="51142"/>
                </a:lnTo>
                <a:lnTo>
                  <a:pt x="418274" y="43573"/>
                </a:lnTo>
                <a:lnTo>
                  <a:pt x="410464" y="39941"/>
                </a:lnTo>
                <a:lnTo>
                  <a:pt x="402539" y="37490"/>
                </a:lnTo>
                <a:lnTo>
                  <a:pt x="402729" y="37490"/>
                </a:lnTo>
                <a:lnTo>
                  <a:pt x="393674" y="35915"/>
                </a:lnTo>
                <a:lnTo>
                  <a:pt x="384594" y="35433"/>
                </a:lnTo>
                <a:lnTo>
                  <a:pt x="366852" y="37490"/>
                </a:lnTo>
                <a:lnTo>
                  <a:pt x="327583" y="67043"/>
                </a:lnTo>
                <a:lnTo>
                  <a:pt x="318693" y="102489"/>
                </a:lnTo>
                <a:lnTo>
                  <a:pt x="320852" y="121488"/>
                </a:lnTo>
                <a:lnTo>
                  <a:pt x="350532" y="161683"/>
                </a:lnTo>
                <a:lnTo>
                  <a:pt x="383552" y="170002"/>
                </a:lnTo>
                <a:lnTo>
                  <a:pt x="401205" y="167894"/>
                </a:lnTo>
                <a:lnTo>
                  <a:pt x="401383" y="167894"/>
                </a:lnTo>
                <a:lnTo>
                  <a:pt x="417309" y="161683"/>
                </a:lnTo>
                <a:lnTo>
                  <a:pt x="431038" y="151549"/>
                </a:lnTo>
                <a:lnTo>
                  <a:pt x="431469" y="150977"/>
                </a:lnTo>
                <a:lnTo>
                  <a:pt x="441566" y="137972"/>
                </a:lnTo>
                <a:lnTo>
                  <a:pt x="445554" y="129959"/>
                </a:lnTo>
                <a:lnTo>
                  <a:pt x="448310" y="121488"/>
                </a:lnTo>
                <a:lnTo>
                  <a:pt x="449961" y="112293"/>
                </a:lnTo>
                <a:lnTo>
                  <a:pt x="450494" y="102489"/>
                </a:lnTo>
                <a:close/>
              </a:path>
              <a:path w="822325" h="229870">
                <a:moveTo>
                  <a:pt x="596353" y="102235"/>
                </a:moveTo>
                <a:lnTo>
                  <a:pt x="579056" y="54203"/>
                </a:lnTo>
                <a:lnTo>
                  <a:pt x="574141" y="50126"/>
                </a:lnTo>
                <a:lnTo>
                  <a:pt x="574141" y="102235"/>
                </a:lnTo>
                <a:lnTo>
                  <a:pt x="572617" y="116281"/>
                </a:lnTo>
                <a:lnTo>
                  <a:pt x="545414" y="149085"/>
                </a:lnTo>
                <a:lnTo>
                  <a:pt x="538010" y="150990"/>
                </a:lnTo>
                <a:lnTo>
                  <a:pt x="530009" y="150990"/>
                </a:lnTo>
                <a:lnTo>
                  <a:pt x="518439" y="149491"/>
                </a:lnTo>
                <a:lnTo>
                  <a:pt x="507961" y="145110"/>
                </a:lnTo>
                <a:lnTo>
                  <a:pt x="506361" y="143827"/>
                </a:lnTo>
                <a:lnTo>
                  <a:pt x="498970" y="137947"/>
                </a:lnTo>
                <a:lnTo>
                  <a:pt x="485736" y="102489"/>
                </a:lnTo>
                <a:lnTo>
                  <a:pt x="487311" y="88811"/>
                </a:lnTo>
                <a:lnTo>
                  <a:pt x="514756" y="56121"/>
                </a:lnTo>
                <a:lnTo>
                  <a:pt x="522160" y="54203"/>
                </a:lnTo>
                <a:lnTo>
                  <a:pt x="530009" y="54203"/>
                </a:lnTo>
                <a:lnTo>
                  <a:pt x="568223" y="76568"/>
                </a:lnTo>
                <a:lnTo>
                  <a:pt x="574141" y="102235"/>
                </a:lnTo>
                <a:lnTo>
                  <a:pt x="574141" y="50126"/>
                </a:lnTo>
                <a:lnTo>
                  <a:pt x="534454" y="35433"/>
                </a:lnTo>
                <a:lnTo>
                  <a:pt x="518553" y="37401"/>
                </a:lnTo>
                <a:lnTo>
                  <a:pt x="504875" y="42887"/>
                </a:lnTo>
                <a:lnTo>
                  <a:pt x="493801" y="51168"/>
                </a:lnTo>
                <a:lnTo>
                  <a:pt x="485736" y="61582"/>
                </a:lnTo>
                <a:lnTo>
                  <a:pt x="485736" y="37579"/>
                </a:lnTo>
                <a:lnTo>
                  <a:pt x="468858" y="37579"/>
                </a:lnTo>
                <a:lnTo>
                  <a:pt x="464121" y="42329"/>
                </a:lnTo>
                <a:lnTo>
                  <a:pt x="464121" y="229654"/>
                </a:lnTo>
                <a:lnTo>
                  <a:pt x="480999" y="229654"/>
                </a:lnTo>
                <a:lnTo>
                  <a:pt x="485736" y="224904"/>
                </a:lnTo>
                <a:lnTo>
                  <a:pt x="485736" y="143827"/>
                </a:lnTo>
                <a:lnTo>
                  <a:pt x="493788" y="154241"/>
                </a:lnTo>
                <a:lnTo>
                  <a:pt x="504710" y="162521"/>
                </a:lnTo>
                <a:lnTo>
                  <a:pt x="518325" y="168008"/>
                </a:lnTo>
                <a:lnTo>
                  <a:pt x="534454" y="169989"/>
                </a:lnTo>
                <a:lnTo>
                  <a:pt x="551103" y="167805"/>
                </a:lnTo>
                <a:lnTo>
                  <a:pt x="588213" y="137414"/>
                </a:lnTo>
                <a:lnTo>
                  <a:pt x="596341" y="102489"/>
                </a:lnTo>
                <a:lnTo>
                  <a:pt x="596353" y="102235"/>
                </a:lnTo>
                <a:close/>
              </a:path>
              <a:path w="822325" h="229870">
                <a:moveTo>
                  <a:pt x="739559" y="97726"/>
                </a:moveTo>
                <a:lnTo>
                  <a:pt x="739025" y="93205"/>
                </a:lnTo>
                <a:lnTo>
                  <a:pt x="737565" y="80721"/>
                </a:lnTo>
                <a:lnTo>
                  <a:pt x="731786" y="65709"/>
                </a:lnTo>
                <a:lnTo>
                  <a:pt x="722884" y="53746"/>
                </a:lnTo>
                <a:lnTo>
                  <a:pt x="722439" y="53149"/>
                </a:lnTo>
                <a:lnTo>
                  <a:pt x="717194" y="49161"/>
                </a:lnTo>
                <a:lnTo>
                  <a:pt x="717194" y="84886"/>
                </a:lnTo>
                <a:lnTo>
                  <a:pt x="717194" y="93205"/>
                </a:lnTo>
                <a:lnTo>
                  <a:pt x="634860" y="93205"/>
                </a:lnTo>
                <a:lnTo>
                  <a:pt x="639089" y="76619"/>
                </a:lnTo>
                <a:lnTo>
                  <a:pt x="648004" y="64211"/>
                </a:lnTo>
                <a:lnTo>
                  <a:pt x="660641" y="56438"/>
                </a:lnTo>
                <a:lnTo>
                  <a:pt x="676021" y="53746"/>
                </a:lnTo>
                <a:lnTo>
                  <a:pt x="686993" y="54902"/>
                </a:lnTo>
                <a:lnTo>
                  <a:pt x="717194" y="84886"/>
                </a:lnTo>
                <a:lnTo>
                  <a:pt x="717194" y="49161"/>
                </a:lnTo>
                <a:lnTo>
                  <a:pt x="709790" y="43522"/>
                </a:lnTo>
                <a:lnTo>
                  <a:pt x="702398" y="39941"/>
                </a:lnTo>
                <a:lnTo>
                  <a:pt x="694804" y="37528"/>
                </a:lnTo>
                <a:lnTo>
                  <a:pt x="695083" y="37528"/>
                </a:lnTo>
                <a:lnTo>
                  <a:pt x="685965" y="35915"/>
                </a:lnTo>
                <a:lnTo>
                  <a:pt x="676910" y="35433"/>
                </a:lnTo>
                <a:lnTo>
                  <a:pt x="658876" y="37528"/>
                </a:lnTo>
                <a:lnTo>
                  <a:pt x="620636" y="67043"/>
                </a:lnTo>
                <a:lnTo>
                  <a:pt x="612533" y="101765"/>
                </a:lnTo>
                <a:lnTo>
                  <a:pt x="612495" y="102476"/>
                </a:lnTo>
                <a:lnTo>
                  <a:pt x="630745" y="151498"/>
                </a:lnTo>
                <a:lnTo>
                  <a:pt x="667943" y="169468"/>
                </a:lnTo>
                <a:lnTo>
                  <a:pt x="676910" y="170002"/>
                </a:lnTo>
                <a:lnTo>
                  <a:pt x="698512" y="166903"/>
                </a:lnTo>
                <a:lnTo>
                  <a:pt x="716064" y="158203"/>
                </a:lnTo>
                <a:lnTo>
                  <a:pt x="722388" y="151688"/>
                </a:lnTo>
                <a:lnTo>
                  <a:pt x="729043" y="144830"/>
                </a:lnTo>
                <a:lnTo>
                  <a:pt x="736892" y="127685"/>
                </a:lnTo>
                <a:lnTo>
                  <a:pt x="713638" y="127685"/>
                </a:lnTo>
                <a:lnTo>
                  <a:pt x="708418" y="137553"/>
                </a:lnTo>
                <a:lnTo>
                  <a:pt x="700443" y="145122"/>
                </a:lnTo>
                <a:lnTo>
                  <a:pt x="689876" y="149974"/>
                </a:lnTo>
                <a:lnTo>
                  <a:pt x="676910" y="151688"/>
                </a:lnTo>
                <a:lnTo>
                  <a:pt x="660920" y="148907"/>
                </a:lnTo>
                <a:lnTo>
                  <a:pt x="647852" y="140868"/>
                </a:lnTo>
                <a:lnTo>
                  <a:pt x="638721" y="128016"/>
                </a:lnTo>
                <a:lnTo>
                  <a:pt x="634568" y="110794"/>
                </a:lnTo>
                <a:lnTo>
                  <a:pt x="738809" y="110794"/>
                </a:lnTo>
                <a:lnTo>
                  <a:pt x="739254" y="106273"/>
                </a:lnTo>
                <a:lnTo>
                  <a:pt x="739508" y="102476"/>
                </a:lnTo>
                <a:lnTo>
                  <a:pt x="739559" y="97726"/>
                </a:lnTo>
                <a:close/>
              </a:path>
              <a:path w="822325" h="229870">
                <a:moveTo>
                  <a:pt x="822032" y="35191"/>
                </a:moveTo>
                <a:lnTo>
                  <a:pt x="808037" y="36766"/>
                </a:lnTo>
                <a:lnTo>
                  <a:pt x="796290" y="41351"/>
                </a:lnTo>
                <a:lnTo>
                  <a:pt x="786904" y="48742"/>
                </a:lnTo>
                <a:lnTo>
                  <a:pt x="779983" y="58737"/>
                </a:lnTo>
                <a:lnTo>
                  <a:pt x="779983" y="37579"/>
                </a:lnTo>
                <a:lnTo>
                  <a:pt x="763104" y="37579"/>
                </a:lnTo>
                <a:lnTo>
                  <a:pt x="758367" y="42329"/>
                </a:lnTo>
                <a:lnTo>
                  <a:pt x="758367" y="48285"/>
                </a:lnTo>
                <a:lnTo>
                  <a:pt x="758367" y="167868"/>
                </a:lnTo>
                <a:lnTo>
                  <a:pt x="775246" y="167868"/>
                </a:lnTo>
                <a:lnTo>
                  <a:pt x="779983" y="163118"/>
                </a:lnTo>
                <a:lnTo>
                  <a:pt x="779983" y="97028"/>
                </a:lnTo>
                <a:lnTo>
                  <a:pt x="782256" y="79717"/>
                </a:lnTo>
                <a:lnTo>
                  <a:pt x="789089" y="67386"/>
                </a:lnTo>
                <a:lnTo>
                  <a:pt x="800468" y="60007"/>
                </a:lnTo>
                <a:lnTo>
                  <a:pt x="816406" y="57556"/>
                </a:lnTo>
                <a:lnTo>
                  <a:pt x="822032" y="57556"/>
                </a:lnTo>
                <a:lnTo>
                  <a:pt x="822032" y="35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730510" y="5447"/>
            <a:ext cx="1461770" cy="2663825"/>
          </a:xfrm>
          <a:custGeom>
            <a:avLst/>
            <a:gdLst/>
            <a:ahLst/>
            <a:cxnLst/>
            <a:rect l="l" t="t" r="r" b="b"/>
            <a:pathLst>
              <a:path w="1461770" h="2663825">
                <a:moveTo>
                  <a:pt x="1461477" y="2635059"/>
                </a:moveTo>
                <a:lnTo>
                  <a:pt x="15265" y="0"/>
                </a:lnTo>
                <a:lnTo>
                  <a:pt x="0" y="0"/>
                </a:lnTo>
                <a:lnTo>
                  <a:pt x="1461477" y="2663228"/>
                </a:lnTo>
                <a:lnTo>
                  <a:pt x="1461477" y="2635059"/>
                </a:lnTo>
                <a:close/>
              </a:path>
              <a:path w="1461770" h="2663825">
                <a:moveTo>
                  <a:pt x="1461477" y="2452662"/>
                </a:moveTo>
                <a:lnTo>
                  <a:pt x="224751" y="0"/>
                </a:lnTo>
                <a:lnTo>
                  <a:pt x="209804" y="0"/>
                </a:lnTo>
                <a:lnTo>
                  <a:pt x="1461477" y="2482088"/>
                </a:lnTo>
                <a:lnTo>
                  <a:pt x="1461477" y="2452662"/>
                </a:lnTo>
                <a:close/>
              </a:path>
              <a:path w="1461770" h="2663825">
                <a:moveTo>
                  <a:pt x="1461477" y="2242782"/>
                </a:moveTo>
                <a:lnTo>
                  <a:pt x="427050" y="0"/>
                </a:lnTo>
                <a:lnTo>
                  <a:pt x="412445" y="0"/>
                </a:lnTo>
                <a:lnTo>
                  <a:pt x="1461477" y="2274506"/>
                </a:lnTo>
                <a:lnTo>
                  <a:pt x="1461477" y="2242782"/>
                </a:lnTo>
                <a:close/>
              </a:path>
              <a:path w="1461770" h="2663825">
                <a:moveTo>
                  <a:pt x="1461477" y="1999513"/>
                </a:moveTo>
                <a:lnTo>
                  <a:pt x="622515" y="0"/>
                </a:lnTo>
                <a:lnTo>
                  <a:pt x="608101" y="0"/>
                </a:lnTo>
                <a:lnTo>
                  <a:pt x="1461477" y="2034387"/>
                </a:lnTo>
                <a:lnTo>
                  <a:pt x="1461477" y="1999513"/>
                </a:lnTo>
                <a:close/>
              </a:path>
              <a:path w="1461770" h="2663825">
                <a:moveTo>
                  <a:pt x="1461477" y="1710791"/>
                </a:moveTo>
                <a:lnTo>
                  <a:pt x="812901" y="0"/>
                </a:lnTo>
                <a:lnTo>
                  <a:pt x="798690" y="0"/>
                </a:lnTo>
                <a:lnTo>
                  <a:pt x="1461477" y="1748383"/>
                </a:lnTo>
                <a:lnTo>
                  <a:pt x="1461477" y="1710791"/>
                </a:lnTo>
                <a:close/>
              </a:path>
              <a:path w="1461770" h="2663825">
                <a:moveTo>
                  <a:pt x="1461477" y="1364132"/>
                </a:moveTo>
                <a:lnTo>
                  <a:pt x="998093" y="0"/>
                </a:lnTo>
                <a:lnTo>
                  <a:pt x="983945" y="0"/>
                </a:lnTo>
                <a:lnTo>
                  <a:pt x="1461477" y="1405864"/>
                </a:lnTo>
                <a:lnTo>
                  <a:pt x="1461477" y="1364132"/>
                </a:lnTo>
                <a:close/>
              </a:path>
              <a:path w="1461770" h="2663825">
                <a:moveTo>
                  <a:pt x="1461477" y="937818"/>
                </a:moveTo>
                <a:lnTo>
                  <a:pt x="1178877" y="0"/>
                </a:lnTo>
                <a:lnTo>
                  <a:pt x="1164780" y="0"/>
                </a:lnTo>
                <a:lnTo>
                  <a:pt x="1461477" y="984732"/>
                </a:lnTo>
                <a:lnTo>
                  <a:pt x="1461477" y="937818"/>
                </a:lnTo>
                <a:close/>
              </a:path>
              <a:path w="1461770" h="2663825">
                <a:moveTo>
                  <a:pt x="1461477" y="399211"/>
                </a:moveTo>
                <a:lnTo>
                  <a:pt x="1356156" y="0"/>
                </a:lnTo>
                <a:lnTo>
                  <a:pt x="1342212" y="0"/>
                </a:lnTo>
                <a:lnTo>
                  <a:pt x="1461477" y="452081"/>
                </a:lnTo>
                <a:lnTo>
                  <a:pt x="1461477" y="399211"/>
                </a:lnTo>
                <a:close/>
              </a:path>
            </a:pathLst>
          </a:custGeom>
          <a:solidFill>
            <a:srgbClr val="52B3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630557" y="468782"/>
            <a:ext cx="6421755" cy="3844290"/>
          </a:xfrm>
          <a:custGeom>
            <a:avLst/>
            <a:gdLst/>
            <a:ahLst/>
            <a:cxnLst/>
            <a:rect l="l" t="t" r="r" b="b"/>
            <a:pathLst>
              <a:path w="6421755" h="3844290">
                <a:moveTo>
                  <a:pt x="1113269" y="3626535"/>
                </a:moveTo>
                <a:lnTo>
                  <a:pt x="1346" y="3524631"/>
                </a:lnTo>
                <a:lnTo>
                  <a:pt x="0" y="3537597"/>
                </a:lnTo>
                <a:lnTo>
                  <a:pt x="1111491" y="3639439"/>
                </a:lnTo>
                <a:lnTo>
                  <a:pt x="1111885" y="3634841"/>
                </a:lnTo>
                <a:lnTo>
                  <a:pt x="1112621" y="3630485"/>
                </a:lnTo>
                <a:lnTo>
                  <a:pt x="1112875" y="3626535"/>
                </a:lnTo>
                <a:lnTo>
                  <a:pt x="1113269" y="3626535"/>
                </a:lnTo>
                <a:close/>
              </a:path>
              <a:path w="6421755" h="3844290">
                <a:moveTo>
                  <a:pt x="1144079" y="3398164"/>
                </a:moveTo>
                <a:lnTo>
                  <a:pt x="30962" y="3256889"/>
                </a:lnTo>
                <a:lnTo>
                  <a:pt x="29057" y="3270250"/>
                </a:lnTo>
                <a:lnTo>
                  <a:pt x="1141907" y="3411931"/>
                </a:lnTo>
                <a:lnTo>
                  <a:pt x="1144079" y="3398164"/>
                </a:lnTo>
                <a:close/>
              </a:path>
              <a:path w="6421755" h="3844290">
                <a:moveTo>
                  <a:pt x="1182725" y="3171037"/>
                </a:moveTo>
                <a:lnTo>
                  <a:pt x="69735" y="2989999"/>
                </a:lnTo>
                <a:lnTo>
                  <a:pt x="67449" y="3003169"/>
                </a:lnTo>
                <a:lnTo>
                  <a:pt x="1180096" y="3184080"/>
                </a:lnTo>
                <a:lnTo>
                  <a:pt x="1180884" y="3179661"/>
                </a:lnTo>
                <a:lnTo>
                  <a:pt x="1181544" y="3175317"/>
                </a:lnTo>
                <a:lnTo>
                  <a:pt x="1182306" y="3171037"/>
                </a:lnTo>
                <a:lnTo>
                  <a:pt x="1182725" y="3171037"/>
                </a:lnTo>
                <a:close/>
              </a:path>
              <a:path w="6421755" h="3844290">
                <a:moveTo>
                  <a:pt x="1229144" y="2945955"/>
                </a:moveTo>
                <a:lnTo>
                  <a:pt x="118059" y="2724886"/>
                </a:lnTo>
                <a:lnTo>
                  <a:pt x="115379" y="2737929"/>
                </a:lnTo>
                <a:lnTo>
                  <a:pt x="1225981" y="2958858"/>
                </a:lnTo>
                <a:lnTo>
                  <a:pt x="1226769" y="2954451"/>
                </a:lnTo>
                <a:lnTo>
                  <a:pt x="1227950" y="2950235"/>
                </a:lnTo>
                <a:lnTo>
                  <a:pt x="1228598" y="2945955"/>
                </a:lnTo>
                <a:lnTo>
                  <a:pt x="1229144" y="2945955"/>
                </a:lnTo>
                <a:close/>
              </a:path>
              <a:path w="6421755" h="3844290">
                <a:moveTo>
                  <a:pt x="1282992" y="2722257"/>
                </a:moveTo>
                <a:lnTo>
                  <a:pt x="175158" y="2461691"/>
                </a:lnTo>
                <a:lnTo>
                  <a:pt x="172389" y="2474658"/>
                </a:lnTo>
                <a:lnTo>
                  <a:pt x="1279829" y="2735161"/>
                </a:lnTo>
                <a:lnTo>
                  <a:pt x="1282992" y="2722257"/>
                </a:lnTo>
                <a:close/>
              </a:path>
              <a:path w="6421755" h="3844290">
                <a:moveTo>
                  <a:pt x="6224321" y="3831145"/>
                </a:moveTo>
                <a:lnTo>
                  <a:pt x="241896" y="2200999"/>
                </a:lnTo>
                <a:lnTo>
                  <a:pt x="238340" y="2213699"/>
                </a:lnTo>
                <a:lnTo>
                  <a:pt x="6220688" y="3843858"/>
                </a:lnTo>
                <a:lnTo>
                  <a:pt x="6224321" y="3831145"/>
                </a:lnTo>
                <a:close/>
              </a:path>
              <a:path w="6421755" h="3844290">
                <a:moveTo>
                  <a:pt x="6239561" y="3780447"/>
                </a:moveTo>
                <a:lnTo>
                  <a:pt x="317309" y="1942198"/>
                </a:lnTo>
                <a:lnTo>
                  <a:pt x="313359" y="1954784"/>
                </a:lnTo>
                <a:lnTo>
                  <a:pt x="6234976" y="3792702"/>
                </a:lnTo>
                <a:lnTo>
                  <a:pt x="6236563" y="3788626"/>
                </a:lnTo>
                <a:lnTo>
                  <a:pt x="6237351" y="3784282"/>
                </a:lnTo>
                <a:lnTo>
                  <a:pt x="6238811" y="3780447"/>
                </a:lnTo>
                <a:lnTo>
                  <a:pt x="6239561" y="3780447"/>
                </a:lnTo>
                <a:close/>
              </a:path>
              <a:path w="6421755" h="3844290">
                <a:moveTo>
                  <a:pt x="6256109" y="3730167"/>
                </a:moveTo>
                <a:lnTo>
                  <a:pt x="401891" y="1686509"/>
                </a:lnTo>
                <a:lnTo>
                  <a:pt x="397154" y="1698752"/>
                </a:lnTo>
                <a:lnTo>
                  <a:pt x="6251435" y="3742410"/>
                </a:lnTo>
                <a:lnTo>
                  <a:pt x="6254597" y="3734244"/>
                </a:lnTo>
                <a:lnTo>
                  <a:pt x="6255740" y="3730167"/>
                </a:lnTo>
                <a:lnTo>
                  <a:pt x="6256109" y="3730167"/>
                </a:lnTo>
                <a:close/>
              </a:path>
              <a:path w="6421755" h="3844290">
                <a:moveTo>
                  <a:pt x="6274486" y="3680650"/>
                </a:moveTo>
                <a:lnTo>
                  <a:pt x="495465" y="1433842"/>
                </a:lnTo>
                <a:lnTo>
                  <a:pt x="490728" y="1446085"/>
                </a:lnTo>
                <a:lnTo>
                  <a:pt x="6269736" y="3692906"/>
                </a:lnTo>
                <a:lnTo>
                  <a:pt x="6274486" y="3680650"/>
                </a:lnTo>
                <a:close/>
              </a:path>
              <a:path w="6421755" h="3844290">
                <a:moveTo>
                  <a:pt x="6295021" y="3631476"/>
                </a:moveTo>
                <a:lnTo>
                  <a:pt x="597662" y="1184529"/>
                </a:lnTo>
                <a:lnTo>
                  <a:pt x="592924" y="1196771"/>
                </a:lnTo>
                <a:lnTo>
                  <a:pt x="6289891" y="3643528"/>
                </a:lnTo>
                <a:lnTo>
                  <a:pt x="6295021" y="3631476"/>
                </a:lnTo>
                <a:close/>
              </a:path>
              <a:path w="6421755" h="3844290">
                <a:moveTo>
                  <a:pt x="6316548" y="3583228"/>
                </a:moveTo>
                <a:lnTo>
                  <a:pt x="708596" y="939101"/>
                </a:lnTo>
                <a:lnTo>
                  <a:pt x="703072" y="951026"/>
                </a:lnTo>
                <a:lnTo>
                  <a:pt x="6311277" y="3595598"/>
                </a:lnTo>
                <a:lnTo>
                  <a:pt x="6316548" y="3583228"/>
                </a:lnTo>
                <a:close/>
              </a:path>
              <a:path w="6421755" h="3844290">
                <a:moveTo>
                  <a:pt x="6340246" y="3535629"/>
                </a:moveTo>
                <a:lnTo>
                  <a:pt x="828014" y="697433"/>
                </a:lnTo>
                <a:lnTo>
                  <a:pt x="822032" y="709218"/>
                </a:lnTo>
                <a:lnTo>
                  <a:pt x="6334646" y="3547605"/>
                </a:lnTo>
                <a:lnTo>
                  <a:pt x="6340246" y="3535629"/>
                </a:lnTo>
                <a:close/>
              </a:path>
              <a:path w="6421755" h="3844290">
                <a:moveTo>
                  <a:pt x="6365786" y="3489414"/>
                </a:moveTo>
                <a:lnTo>
                  <a:pt x="955408" y="460298"/>
                </a:lnTo>
                <a:lnTo>
                  <a:pt x="949020" y="471893"/>
                </a:lnTo>
                <a:lnTo>
                  <a:pt x="6359271" y="3500996"/>
                </a:lnTo>
                <a:lnTo>
                  <a:pt x="6365786" y="3489414"/>
                </a:lnTo>
                <a:close/>
              </a:path>
              <a:path w="6421755" h="3844290">
                <a:moveTo>
                  <a:pt x="6392519" y="3443528"/>
                </a:moveTo>
                <a:lnTo>
                  <a:pt x="1091488" y="227520"/>
                </a:lnTo>
                <a:lnTo>
                  <a:pt x="1084770" y="238912"/>
                </a:lnTo>
                <a:lnTo>
                  <a:pt x="6385738" y="3454984"/>
                </a:lnTo>
                <a:lnTo>
                  <a:pt x="6392519" y="3443528"/>
                </a:lnTo>
                <a:close/>
              </a:path>
              <a:path w="6421755" h="3844290">
                <a:moveTo>
                  <a:pt x="6421158" y="3398951"/>
                </a:moveTo>
                <a:lnTo>
                  <a:pt x="1235329" y="0"/>
                </a:lnTo>
                <a:lnTo>
                  <a:pt x="1228153" y="11252"/>
                </a:lnTo>
                <a:lnTo>
                  <a:pt x="6413779" y="3410674"/>
                </a:lnTo>
                <a:lnTo>
                  <a:pt x="6421158" y="3398951"/>
                </a:lnTo>
                <a:close/>
              </a:path>
            </a:pathLst>
          </a:custGeom>
          <a:solidFill>
            <a:srgbClr val="52B3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599849" y="4771885"/>
            <a:ext cx="6538595" cy="2083435"/>
          </a:xfrm>
          <a:custGeom>
            <a:avLst/>
            <a:gdLst/>
            <a:ahLst/>
            <a:cxnLst/>
            <a:rect l="l" t="t" r="r" b="b"/>
            <a:pathLst>
              <a:path w="6538595" h="2083434">
                <a:moveTo>
                  <a:pt x="1099286" y="13563"/>
                </a:moveTo>
                <a:lnTo>
                  <a:pt x="0" y="28511"/>
                </a:lnTo>
                <a:lnTo>
                  <a:pt x="0" y="41605"/>
                </a:lnTo>
                <a:lnTo>
                  <a:pt x="1099210" y="27063"/>
                </a:lnTo>
                <a:lnTo>
                  <a:pt x="1099286" y="13563"/>
                </a:lnTo>
                <a:close/>
              </a:path>
              <a:path w="6538595" h="2083434">
                <a:moveTo>
                  <a:pt x="6201956" y="13436"/>
                </a:moveTo>
                <a:lnTo>
                  <a:pt x="6201105" y="0"/>
                </a:lnTo>
                <a:lnTo>
                  <a:pt x="1100404" y="245427"/>
                </a:lnTo>
                <a:lnTo>
                  <a:pt x="1100861" y="258724"/>
                </a:lnTo>
                <a:lnTo>
                  <a:pt x="6201956" y="13436"/>
                </a:lnTo>
                <a:close/>
              </a:path>
              <a:path w="6538595" h="2083434">
                <a:moveTo>
                  <a:pt x="6205512" y="65836"/>
                </a:moveTo>
                <a:lnTo>
                  <a:pt x="6204534" y="52806"/>
                </a:lnTo>
                <a:lnTo>
                  <a:pt x="1109941" y="476377"/>
                </a:lnTo>
                <a:lnTo>
                  <a:pt x="1110805" y="489737"/>
                </a:lnTo>
                <a:lnTo>
                  <a:pt x="6205512" y="65836"/>
                </a:lnTo>
                <a:close/>
              </a:path>
              <a:path w="6538595" h="2083434">
                <a:moveTo>
                  <a:pt x="6248501" y="313601"/>
                </a:moveTo>
                <a:lnTo>
                  <a:pt x="6247777" y="313372"/>
                </a:lnTo>
                <a:lnTo>
                  <a:pt x="6247841" y="313601"/>
                </a:lnTo>
                <a:lnTo>
                  <a:pt x="6248501" y="313601"/>
                </a:lnTo>
                <a:close/>
              </a:path>
              <a:path w="6538595" h="2083434">
                <a:moveTo>
                  <a:pt x="6251206" y="326402"/>
                </a:moveTo>
                <a:lnTo>
                  <a:pt x="6248832" y="317906"/>
                </a:lnTo>
                <a:lnTo>
                  <a:pt x="6247841" y="313601"/>
                </a:lnTo>
                <a:lnTo>
                  <a:pt x="1279067" y="1622196"/>
                </a:lnTo>
                <a:lnTo>
                  <a:pt x="1280261" y="1626387"/>
                </a:lnTo>
                <a:lnTo>
                  <a:pt x="1281315" y="1631048"/>
                </a:lnTo>
                <a:lnTo>
                  <a:pt x="1282039" y="1635074"/>
                </a:lnTo>
                <a:lnTo>
                  <a:pt x="6251206" y="326402"/>
                </a:lnTo>
                <a:close/>
              </a:path>
              <a:path w="6538595" h="2083434">
                <a:moveTo>
                  <a:pt x="6266078" y="377164"/>
                </a:moveTo>
                <a:lnTo>
                  <a:pt x="6262001" y="364782"/>
                </a:lnTo>
                <a:lnTo>
                  <a:pt x="1337208" y="1847189"/>
                </a:lnTo>
                <a:lnTo>
                  <a:pt x="1340764" y="1859826"/>
                </a:lnTo>
                <a:lnTo>
                  <a:pt x="6266078" y="377164"/>
                </a:lnTo>
                <a:close/>
              </a:path>
              <a:path w="6538595" h="2083434">
                <a:moveTo>
                  <a:pt x="6282614" y="427583"/>
                </a:moveTo>
                <a:lnTo>
                  <a:pt x="6278130" y="415086"/>
                </a:lnTo>
                <a:lnTo>
                  <a:pt x="1403692" y="2070277"/>
                </a:lnTo>
                <a:lnTo>
                  <a:pt x="1407642" y="2083066"/>
                </a:lnTo>
                <a:lnTo>
                  <a:pt x="6282614" y="427583"/>
                </a:lnTo>
                <a:close/>
              </a:path>
              <a:path w="6538595" h="2083434">
                <a:moveTo>
                  <a:pt x="6300521" y="477685"/>
                </a:moveTo>
                <a:lnTo>
                  <a:pt x="6296037" y="465112"/>
                </a:lnTo>
                <a:lnTo>
                  <a:pt x="2026615" y="2082990"/>
                </a:lnTo>
                <a:lnTo>
                  <a:pt x="2064067" y="2082990"/>
                </a:lnTo>
                <a:lnTo>
                  <a:pt x="6300521" y="477685"/>
                </a:lnTo>
                <a:close/>
              </a:path>
              <a:path w="6538595" h="2083434">
                <a:moveTo>
                  <a:pt x="6320523" y="526135"/>
                </a:moveTo>
                <a:lnTo>
                  <a:pt x="6315456" y="513956"/>
                </a:lnTo>
                <a:lnTo>
                  <a:pt x="2575064" y="2082990"/>
                </a:lnTo>
                <a:lnTo>
                  <a:pt x="2609304" y="2082990"/>
                </a:lnTo>
                <a:lnTo>
                  <a:pt x="6320523" y="526135"/>
                </a:lnTo>
                <a:close/>
              </a:path>
              <a:path w="6538595" h="2083434">
                <a:moveTo>
                  <a:pt x="6342126" y="575386"/>
                </a:moveTo>
                <a:lnTo>
                  <a:pt x="6336525" y="563333"/>
                </a:lnTo>
                <a:lnTo>
                  <a:pt x="3040316" y="2082990"/>
                </a:lnTo>
                <a:lnTo>
                  <a:pt x="3072765" y="2082990"/>
                </a:lnTo>
                <a:lnTo>
                  <a:pt x="6342126" y="575386"/>
                </a:lnTo>
                <a:close/>
              </a:path>
              <a:path w="6538595" h="2083434">
                <a:moveTo>
                  <a:pt x="6365494" y="622452"/>
                </a:moveTo>
                <a:lnTo>
                  <a:pt x="6359372" y="610666"/>
                </a:lnTo>
                <a:lnTo>
                  <a:pt x="3438995" y="2082990"/>
                </a:lnTo>
                <a:lnTo>
                  <a:pt x="3468497" y="2082990"/>
                </a:lnTo>
                <a:lnTo>
                  <a:pt x="6365494" y="622452"/>
                </a:lnTo>
                <a:close/>
              </a:path>
              <a:path w="6538595" h="2083434">
                <a:moveTo>
                  <a:pt x="6390513" y="669124"/>
                </a:moveTo>
                <a:lnTo>
                  <a:pt x="6384252" y="657352"/>
                </a:lnTo>
                <a:lnTo>
                  <a:pt x="3786340" y="2082990"/>
                </a:lnTo>
                <a:lnTo>
                  <a:pt x="3814051" y="2082990"/>
                </a:lnTo>
                <a:lnTo>
                  <a:pt x="6390513" y="669124"/>
                </a:lnTo>
                <a:close/>
              </a:path>
              <a:path w="6538595" h="2083434">
                <a:moveTo>
                  <a:pt x="6417107" y="715086"/>
                </a:moveTo>
                <a:lnTo>
                  <a:pt x="6410325" y="703554"/>
                </a:lnTo>
                <a:lnTo>
                  <a:pt x="4091940" y="2082990"/>
                </a:lnTo>
                <a:lnTo>
                  <a:pt x="4118140" y="2082990"/>
                </a:lnTo>
                <a:lnTo>
                  <a:pt x="6417107" y="715086"/>
                </a:lnTo>
                <a:close/>
              </a:path>
              <a:path w="6538595" h="2083434">
                <a:moveTo>
                  <a:pt x="6474511" y="803490"/>
                </a:moveTo>
                <a:lnTo>
                  <a:pt x="6467005" y="792632"/>
                </a:lnTo>
                <a:lnTo>
                  <a:pt x="4607611" y="2082990"/>
                </a:lnTo>
                <a:lnTo>
                  <a:pt x="4630585" y="2082990"/>
                </a:lnTo>
                <a:lnTo>
                  <a:pt x="6474511" y="803490"/>
                </a:lnTo>
                <a:close/>
              </a:path>
              <a:path w="6538595" h="2083434">
                <a:moveTo>
                  <a:pt x="6505778" y="847077"/>
                </a:moveTo>
                <a:lnTo>
                  <a:pt x="6497752" y="836409"/>
                </a:lnTo>
                <a:lnTo>
                  <a:pt x="4828286" y="2082990"/>
                </a:lnTo>
                <a:lnTo>
                  <a:pt x="4850993" y="2082990"/>
                </a:lnTo>
                <a:lnTo>
                  <a:pt x="6505778" y="847077"/>
                </a:lnTo>
                <a:close/>
              </a:path>
              <a:path w="6538595" h="2083434">
                <a:moveTo>
                  <a:pt x="6538303" y="888809"/>
                </a:moveTo>
                <a:lnTo>
                  <a:pt x="6530073" y="878547"/>
                </a:lnTo>
                <a:lnTo>
                  <a:pt x="5028882" y="2082990"/>
                </a:lnTo>
                <a:lnTo>
                  <a:pt x="5050599" y="2082990"/>
                </a:lnTo>
                <a:lnTo>
                  <a:pt x="6538303" y="888809"/>
                </a:lnTo>
                <a:close/>
              </a:path>
            </a:pathLst>
          </a:custGeom>
          <a:solidFill>
            <a:srgbClr val="52B3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600560" y="4530999"/>
            <a:ext cx="1106170" cy="38100"/>
          </a:xfrm>
          <a:custGeom>
            <a:avLst/>
            <a:gdLst/>
            <a:ahLst/>
            <a:cxnLst/>
            <a:rect l="l" t="t" r="r" b="b"/>
            <a:pathLst>
              <a:path w="1106170" h="38100">
                <a:moveTo>
                  <a:pt x="552" y="0"/>
                </a:moveTo>
                <a:lnTo>
                  <a:pt x="0" y="13364"/>
                </a:lnTo>
                <a:lnTo>
                  <a:pt x="1104698" y="37590"/>
                </a:lnTo>
                <a:lnTo>
                  <a:pt x="1105818" y="23963"/>
                </a:lnTo>
                <a:lnTo>
                  <a:pt x="552" y="0"/>
                </a:lnTo>
                <a:close/>
              </a:path>
            </a:pathLst>
          </a:custGeom>
          <a:solidFill>
            <a:srgbClr val="52B3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5610905" y="4261479"/>
            <a:ext cx="1110615" cy="76200"/>
          </a:xfrm>
          <a:custGeom>
            <a:avLst/>
            <a:gdLst/>
            <a:ahLst/>
            <a:cxnLst/>
            <a:rect l="l" t="t" r="r" b="b"/>
            <a:pathLst>
              <a:path w="1110615" h="76200">
                <a:moveTo>
                  <a:pt x="947" y="0"/>
                </a:moveTo>
                <a:lnTo>
                  <a:pt x="0" y="13166"/>
                </a:lnTo>
                <a:lnTo>
                  <a:pt x="1108903" y="76037"/>
                </a:lnTo>
                <a:lnTo>
                  <a:pt x="1109298" y="71494"/>
                </a:lnTo>
                <a:lnTo>
                  <a:pt x="1109429" y="67347"/>
                </a:lnTo>
                <a:lnTo>
                  <a:pt x="1109813" y="63002"/>
                </a:lnTo>
                <a:lnTo>
                  <a:pt x="1110219" y="63002"/>
                </a:lnTo>
                <a:lnTo>
                  <a:pt x="947" y="0"/>
                </a:lnTo>
                <a:close/>
              </a:path>
            </a:pathLst>
          </a:custGeom>
          <a:solidFill>
            <a:srgbClr val="52B3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6727241" y="4877155"/>
            <a:ext cx="5464810" cy="1978025"/>
          </a:xfrm>
          <a:custGeom>
            <a:avLst/>
            <a:gdLst/>
            <a:ahLst/>
            <a:cxnLst/>
            <a:rect l="l" t="t" r="r" b="b"/>
            <a:pathLst>
              <a:path w="5464809" h="1978025">
                <a:moveTo>
                  <a:pt x="5083924" y="12966"/>
                </a:moveTo>
                <a:lnTo>
                  <a:pt x="5081943" y="0"/>
                </a:lnTo>
                <a:lnTo>
                  <a:pt x="0" y="601840"/>
                </a:lnTo>
                <a:lnTo>
                  <a:pt x="1384" y="615010"/>
                </a:lnTo>
                <a:lnTo>
                  <a:pt x="5083924" y="12966"/>
                </a:lnTo>
                <a:close/>
              </a:path>
              <a:path w="5464809" h="1978025">
                <a:moveTo>
                  <a:pt x="5091430" y="66027"/>
                </a:moveTo>
                <a:lnTo>
                  <a:pt x="5089055" y="52933"/>
                </a:lnTo>
                <a:lnTo>
                  <a:pt x="25869" y="832586"/>
                </a:lnTo>
                <a:lnTo>
                  <a:pt x="27711" y="845883"/>
                </a:lnTo>
                <a:lnTo>
                  <a:pt x="5091430" y="66027"/>
                </a:lnTo>
                <a:close/>
              </a:path>
              <a:path w="5464809" h="1978025">
                <a:moveTo>
                  <a:pt x="5100180" y="118110"/>
                </a:moveTo>
                <a:lnTo>
                  <a:pt x="5097805" y="105003"/>
                </a:lnTo>
                <a:lnTo>
                  <a:pt x="59385" y="1062088"/>
                </a:lnTo>
                <a:lnTo>
                  <a:pt x="61747" y="1075182"/>
                </a:lnTo>
                <a:lnTo>
                  <a:pt x="5100180" y="118110"/>
                </a:lnTo>
                <a:close/>
              </a:path>
              <a:path w="5464809" h="1978025">
                <a:moveTo>
                  <a:pt x="5110848" y="170116"/>
                </a:moveTo>
                <a:lnTo>
                  <a:pt x="5108079" y="156819"/>
                </a:lnTo>
                <a:lnTo>
                  <a:pt x="101714" y="1290256"/>
                </a:lnTo>
                <a:lnTo>
                  <a:pt x="104089" y="1303362"/>
                </a:lnTo>
                <a:lnTo>
                  <a:pt x="5110848" y="170116"/>
                </a:lnTo>
                <a:close/>
              </a:path>
              <a:path w="5464809" h="1978025">
                <a:moveTo>
                  <a:pt x="5317172" y="654710"/>
                </a:moveTo>
                <a:lnTo>
                  <a:pt x="5309997" y="643775"/>
                </a:lnTo>
                <a:lnTo>
                  <a:pt x="3236696" y="1977720"/>
                </a:lnTo>
                <a:lnTo>
                  <a:pt x="3260864" y="1977720"/>
                </a:lnTo>
                <a:lnTo>
                  <a:pt x="5317172" y="654710"/>
                </a:lnTo>
                <a:close/>
              </a:path>
              <a:path w="5464809" h="1978025">
                <a:moveTo>
                  <a:pt x="5445277" y="824026"/>
                </a:moveTo>
                <a:lnTo>
                  <a:pt x="5436527" y="814095"/>
                </a:lnTo>
                <a:lnTo>
                  <a:pt x="4085691" y="1977720"/>
                </a:lnTo>
                <a:lnTo>
                  <a:pt x="4106494" y="1977720"/>
                </a:lnTo>
                <a:lnTo>
                  <a:pt x="5445277" y="824026"/>
                </a:lnTo>
                <a:close/>
              </a:path>
              <a:path w="5464809" h="1978025">
                <a:moveTo>
                  <a:pt x="5464746" y="1825028"/>
                </a:moveTo>
                <a:lnTo>
                  <a:pt x="5379047" y="1977720"/>
                </a:lnTo>
                <a:lnTo>
                  <a:pt x="5393791" y="1977720"/>
                </a:lnTo>
                <a:lnTo>
                  <a:pt x="5464746" y="1851367"/>
                </a:lnTo>
                <a:lnTo>
                  <a:pt x="5464746" y="1825028"/>
                </a:lnTo>
                <a:close/>
              </a:path>
              <a:path w="5464809" h="1978025">
                <a:moveTo>
                  <a:pt x="5464746" y="1670735"/>
                </a:moveTo>
                <a:lnTo>
                  <a:pt x="5278259" y="1977720"/>
                </a:lnTo>
                <a:lnTo>
                  <a:pt x="5293855" y="1977720"/>
                </a:lnTo>
                <a:lnTo>
                  <a:pt x="5464746" y="1696466"/>
                </a:lnTo>
                <a:lnTo>
                  <a:pt x="5464746" y="1670735"/>
                </a:lnTo>
                <a:close/>
              </a:path>
              <a:path w="5464809" h="1978025">
                <a:moveTo>
                  <a:pt x="5464746" y="1533398"/>
                </a:moveTo>
                <a:lnTo>
                  <a:pt x="5173192" y="1977720"/>
                </a:lnTo>
                <a:lnTo>
                  <a:pt x="5189258" y="1977720"/>
                </a:lnTo>
                <a:lnTo>
                  <a:pt x="5464746" y="1557807"/>
                </a:lnTo>
                <a:lnTo>
                  <a:pt x="5464746" y="1533398"/>
                </a:lnTo>
                <a:close/>
              </a:path>
              <a:path w="5464809" h="1978025">
                <a:moveTo>
                  <a:pt x="5464746" y="1409801"/>
                </a:moveTo>
                <a:lnTo>
                  <a:pt x="5063121" y="1977720"/>
                </a:lnTo>
                <a:lnTo>
                  <a:pt x="5078781" y="1977720"/>
                </a:lnTo>
                <a:lnTo>
                  <a:pt x="5464746" y="1431848"/>
                </a:lnTo>
                <a:lnTo>
                  <a:pt x="5464746" y="1409801"/>
                </a:lnTo>
                <a:close/>
              </a:path>
              <a:path w="5464809" h="1978025">
                <a:moveTo>
                  <a:pt x="5464746" y="1297825"/>
                </a:moveTo>
                <a:lnTo>
                  <a:pt x="4947513" y="1977720"/>
                </a:lnTo>
                <a:lnTo>
                  <a:pt x="4963769" y="1977720"/>
                </a:lnTo>
                <a:lnTo>
                  <a:pt x="5464746" y="1319161"/>
                </a:lnTo>
                <a:lnTo>
                  <a:pt x="5464746" y="1297825"/>
                </a:lnTo>
                <a:close/>
              </a:path>
              <a:path w="5464809" h="1978025">
                <a:moveTo>
                  <a:pt x="5464746" y="1195679"/>
                </a:moveTo>
                <a:lnTo>
                  <a:pt x="4825593" y="1977720"/>
                </a:lnTo>
                <a:lnTo>
                  <a:pt x="4842700" y="1977720"/>
                </a:lnTo>
                <a:lnTo>
                  <a:pt x="5464746" y="1216685"/>
                </a:lnTo>
                <a:lnTo>
                  <a:pt x="5464746" y="1195679"/>
                </a:lnTo>
                <a:close/>
              </a:path>
              <a:path w="5464809" h="1978025">
                <a:moveTo>
                  <a:pt x="5464746" y="1101661"/>
                </a:moveTo>
                <a:lnTo>
                  <a:pt x="4696295" y="1977720"/>
                </a:lnTo>
                <a:lnTo>
                  <a:pt x="4714392" y="1977720"/>
                </a:lnTo>
                <a:lnTo>
                  <a:pt x="5464746" y="1122210"/>
                </a:lnTo>
                <a:lnTo>
                  <a:pt x="5464746" y="1101661"/>
                </a:lnTo>
                <a:close/>
              </a:path>
              <a:path w="5464809" h="1978025">
                <a:moveTo>
                  <a:pt x="5464746" y="1015136"/>
                </a:moveTo>
                <a:lnTo>
                  <a:pt x="4559160" y="1977720"/>
                </a:lnTo>
                <a:lnTo>
                  <a:pt x="4577588" y="1977720"/>
                </a:lnTo>
                <a:lnTo>
                  <a:pt x="5464746" y="1034884"/>
                </a:lnTo>
                <a:lnTo>
                  <a:pt x="5464746" y="1015136"/>
                </a:lnTo>
                <a:close/>
              </a:path>
              <a:path w="5464809" h="1978025">
                <a:moveTo>
                  <a:pt x="5464746" y="935012"/>
                </a:moveTo>
                <a:lnTo>
                  <a:pt x="4412678" y="1977720"/>
                </a:lnTo>
                <a:lnTo>
                  <a:pt x="4431373" y="1977720"/>
                </a:lnTo>
                <a:lnTo>
                  <a:pt x="5464746" y="953389"/>
                </a:lnTo>
                <a:lnTo>
                  <a:pt x="5464746" y="935012"/>
                </a:lnTo>
                <a:close/>
              </a:path>
              <a:path w="5464809" h="1978025">
                <a:moveTo>
                  <a:pt x="5464746" y="859485"/>
                </a:moveTo>
                <a:lnTo>
                  <a:pt x="4255274" y="1977720"/>
                </a:lnTo>
                <a:lnTo>
                  <a:pt x="4274756" y="1977720"/>
                </a:lnTo>
                <a:lnTo>
                  <a:pt x="5464746" y="877417"/>
                </a:lnTo>
                <a:lnTo>
                  <a:pt x="5464746" y="859485"/>
                </a:lnTo>
                <a:close/>
              </a:path>
            </a:pathLst>
          </a:custGeom>
          <a:solidFill>
            <a:srgbClr val="52B3D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15391" y="2412745"/>
            <a:ext cx="2927350" cy="621791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5391" y="3087573"/>
            <a:ext cx="3108325" cy="6220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9245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9987" y="6060234"/>
            <a:ext cx="208323" cy="23585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5162" y="6075450"/>
            <a:ext cx="154313" cy="19020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5418" y="6303693"/>
            <a:ext cx="208323" cy="20541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152" y="6334125"/>
            <a:ext cx="362637" cy="22063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37313" y="6318954"/>
            <a:ext cx="175895" cy="146050"/>
          </a:xfrm>
          <a:custGeom>
            <a:avLst/>
            <a:gdLst/>
            <a:ahLst/>
            <a:cxnLst/>
            <a:rect l="l" t="t" r="r" b="b"/>
            <a:pathLst>
              <a:path w="175895" h="146050">
                <a:moveTo>
                  <a:pt x="14434" y="0"/>
                </a:moveTo>
                <a:lnTo>
                  <a:pt x="12028" y="6527"/>
                </a:lnTo>
                <a:lnTo>
                  <a:pt x="8782" y="12590"/>
                </a:lnTo>
                <a:lnTo>
                  <a:pt x="4753" y="18124"/>
                </a:lnTo>
                <a:lnTo>
                  <a:pt x="0" y="23065"/>
                </a:lnTo>
                <a:lnTo>
                  <a:pt x="113877" y="145713"/>
                </a:lnTo>
                <a:lnTo>
                  <a:pt x="133995" y="124873"/>
                </a:lnTo>
                <a:lnTo>
                  <a:pt x="151197" y="101586"/>
                </a:lnTo>
                <a:lnTo>
                  <a:pt x="165201" y="76115"/>
                </a:lnTo>
                <a:lnTo>
                  <a:pt x="175724" y="48723"/>
                </a:lnTo>
                <a:lnTo>
                  <a:pt x="14434" y="0"/>
                </a:lnTo>
                <a:close/>
              </a:path>
            </a:pathLst>
          </a:custGeom>
          <a:solidFill>
            <a:srgbClr val="182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0035" y="6136315"/>
            <a:ext cx="200607" cy="23585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51706" y="6091859"/>
            <a:ext cx="138509" cy="174871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09766" y="6351079"/>
            <a:ext cx="142240" cy="171450"/>
          </a:xfrm>
          <a:custGeom>
            <a:avLst/>
            <a:gdLst/>
            <a:ahLst/>
            <a:cxnLst/>
            <a:rect l="l" t="t" r="r" b="b"/>
            <a:pathLst>
              <a:path w="142240" h="171450">
                <a:moveTo>
                  <a:pt x="70334" y="0"/>
                </a:moveTo>
                <a:lnTo>
                  <a:pt x="0" y="151881"/>
                </a:lnTo>
                <a:lnTo>
                  <a:pt x="1620" y="152643"/>
                </a:lnTo>
                <a:lnTo>
                  <a:pt x="4867" y="154089"/>
                </a:lnTo>
                <a:lnTo>
                  <a:pt x="39070" y="165523"/>
                </a:lnTo>
                <a:lnTo>
                  <a:pt x="73752" y="171104"/>
                </a:lnTo>
                <a:lnTo>
                  <a:pt x="108199" y="171104"/>
                </a:lnTo>
                <a:lnTo>
                  <a:pt x="142058" y="165737"/>
                </a:lnTo>
                <a:lnTo>
                  <a:pt x="103732" y="4723"/>
                </a:lnTo>
                <a:lnTo>
                  <a:pt x="84467" y="4723"/>
                </a:lnTo>
                <a:lnTo>
                  <a:pt x="76976" y="3049"/>
                </a:lnTo>
                <a:lnTo>
                  <a:pt x="70334" y="0"/>
                </a:lnTo>
                <a:close/>
              </a:path>
              <a:path w="142240" h="171450">
                <a:moveTo>
                  <a:pt x="103460" y="3582"/>
                </a:moveTo>
                <a:lnTo>
                  <a:pt x="103207" y="3582"/>
                </a:lnTo>
                <a:lnTo>
                  <a:pt x="99905" y="4342"/>
                </a:lnTo>
                <a:lnTo>
                  <a:pt x="96124" y="4723"/>
                </a:lnTo>
                <a:lnTo>
                  <a:pt x="103732" y="4723"/>
                </a:lnTo>
                <a:lnTo>
                  <a:pt x="103460" y="3582"/>
                </a:lnTo>
                <a:close/>
              </a:path>
            </a:pathLst>
          </a:custGeom>
          <a:solidFill>
            <a:srgbClr val="182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49766" y="6142332"/>
            <a:ext cx="1323696" cy="3762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3890" y="1238503"/>
            <a:ext cx="252349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9245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hyperlink" Target="mailto:gary.devonshire@pkfsmithcooper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kfsmithcooper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5175" y="3749497"/>
            <a:ext cx="1995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80" dirty="0">
                <a:solidFill>
                  <a:srgbClr val="FFFFFF"/>
                </a:solidFill>
              </a:rPr>
              <a:t>June</a:t>
            </a:r>
            <a:r>
              <a:rPr sz="3600" spc="-65" dirty="0">
                <a:solidFill>
                  <a:srgbClr val="FFFFFF"/>
                </a:solidFill>
              </a:rPr>
              <a:t> </a:t>
            </a:r>
            <a:r>
              <a:rPr sz="3600" spc="65" dirty="0">
                <a:solidFill>
                  <a:srgbClr val="FFFFFF"/>
                </a:solidFill>
              </a:rPr>
              <a:t>2025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3935" y="0"/>
            <a:ext cx="2798445" cy="836930"/>
          </a:xfrm>
          <a:custGeom>
            <a:avLst/>
            <a:gdLst/>
            <a:ahLst/>
            <a:cxnLst/>
            <a:rect l="l" t="t" r="r" b="b"/>
            <a:pathLst>
              <a:path w="2798445" h="836930">
                <a:moveTo>
                  <a:pt x="2798064" y="0"/>
                </a:moveTo>
                <a:lnTo>
                  <a:pt x="0" y="0"/>
                </a:lnTo>
                <a:lnTo>
                  <a:pt x="2798064" y="836676"/>
                </a:lnTo>
                <a:lnTo>
                  <a:pt x="2798064" y="0"/>
                </a:lnTo>
                <a:close/>
              </a:path>
            </a:pathLst>
          </a:custGeom>
          <a:solidFill>
            <a:srgbClr val="092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47704" y="4572000"/>
            <a:ext cx="844550" cy="2286000"/>
          </a:xfrm>
          <a:custGeom>
            <a:avLst/>
            <a:gdLst/>
            <a:ahLst/>
            <a:cxnLst/>
            <a:rect l="l" t="t" r="r" b="b"/>
            <a:pathLst>
              <a:path w="844550" h="2286000">
                <a:moveTo>
                  <a:pt x="844296" y="0"/>
                </a:moveTo>
                <a:lnTo>
                  <a:pt x="0" y="2285999"/>
                </a:lnTo>
                <a:lnTo>
                  <a:pt x="844296" y="2285999"/>
                </a:lnTo>
                <a:lnTo>
                  <a:pt x="844296" y="0"/>
                </a:lnTo>
                <a:close/>
              </a:path>
            </a:pathLst>
          </a:custGeom>
          <a:solidFill>
            <a:srgbClr val="0DB4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9171" y="2253995"/>
            <a:ext cx="1844039" cy="18440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358" y="770585"/>
            <a:ext cx="2972943" cy="4986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453254" y="4837938"/>
            <a:ext cx="1741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5" dirty="0">
                <a:solidFill>
                  <a:srgbClr val="092454"/>
                </a:solidFill>
                <a:latin typeface="Calibri"/>
                <a:cs typeface="Calibri"/>
              </a:rPr>
              <a:t>Gary</a:t>
            </a:r>
            <a:r>
              <a:rPr sz="1800" b="1" spc="-45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800" b="1" spc="65" dirty="0">
                <a:solidFill>
                  <a:srgbClr val="092454"/>
                </a:solidFill>
                <a:latin typeface="Calibri"/>
                <a:cs typeface="Calibri"/>
              </a:rPr>
              <a:t>Devonshire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53254" y="5113401"/>
            <a:ext cx="2707640" cy="1083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Partner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2300"/>
              </a:lnSpc>
              <a:spcBef>
                <a:spcPts val="210"/>
              </a:spcBef>
            </a:pPr>
            <a:r>
              <a:rPr sz="1200" dirty="0">
                <a:latin typeface="Calibri"/>
                <a:cs typeface="Calibri"/>
              </a:rPr>
              <a:t>E: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4"/>
              </a:rPr>
              <a:t>gary.devonshire@pkfsmithcooper.com</a:t>
            </a:r>
            <a:r>
              <a:rPr sz="1200" u="none" spc="500" dirty="0">
                <a:solidFill>
                  <a:srgbClr val="467885"/>
                </a:solidFill>
                <a:latin typeface="Calibri"/>
                <a:cs typeface="Calibri"/>
              </a:rPr>
              <a:t> </a:t>
            </a:r>
            <a:r>
              <a:rPr sz="1200" u="none" spc="-30" dirty="0">
                <a:latin typeface="Calibri"/>
                <a:cs typeface="Calibri"/>
              </a:rPr>
              <a:t>M:</a:t>
            </a:r>
            <a:r>
              <a:rPr sz="1200" u="none" spc="15" dirty="0">
                <a:latin typeface="Calibri"/>
                <a:cs typeface="Calibri"/>
              </a:rPr>
              <a:t> </a:t>
            </a:r>
            <a:r>
              <a:rPr sz="1200" u="none" dirty="0">
                <a:latin typeface="Calibri"/>
                <a:cs typeface="Calibri"/>
              </a:rPr>
              <a:t>07815</a:t>
            </a:r>
            <a:r>
              <a:rPr sz="1200" u="none" spc="35" dirty="0">
                <a:latin typeface="Calibri"/>
                <a:cs typeface="Calibri"/>
              </a:rPr>
              <a:t> </a:t>
            </a:r>
            <a:r>
              <a:rPr sz="1200" u="none" spc="-10" dirty="0">
                <a:latin typeface="Calibri"/>
                <a:cs typeface="Calibri"/>
              </a:rPr>
              <a:t>059519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200" spc="-20" dirty="0">
                <a:latin typeface="Calibri"/>
                <a:cs typeface="Calibri"/>
              </a:rPr>
              <a:t>T: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01332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374405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47388" y="1849373"/>
            <a:ext cx="4984750" cy="3365500"/>
            <a:chOff x="4247388" y="1849373"/>
            <a:chExt cx="4984750" cy="3365500"/>
          </a:xfrm>
        </p:grpSpPr>
        <p:sp>
          <p:nvSpPr>
            <p:cNvPr id="9" name="object 9"/>
            <p:cNvSpPr/>
            <p:nvPr/>
          </p:nvSpPr>
          <p:spPr>
            <a:xfrm>
              <a:off x="6206489" y="1849373"/>
              <a:ext cx="3025140" cy="3365500"/>
            </a:xfrm>
            <a:custGeom>
              <a:avLst/>
              <a:gdLst/>
              <a:ahLst/>
              <a:cxnLst/>
              <a:rect l="l" t="t" r="r" b="b"/>
              <a:pathLst>
                <a:path w="3025140" h="3365500">
                  <a:moveTo>
                    <a:pt x="3025140" y="0"/>
                  </a:moveTo>
                  <a:lnTo>
                    <a:pt x="0" y="0"/>
                  </a:lnTo>
                  <a:lnTo>
                    <a:pt x="0" y="3364992"/>
                  </a:lnTo>
                  <a:lnTo>
                    <a:pt x="3025140" y="3364992"/>
                  </a:lnTo>
                  <a:lnTo>
                    <a:pt x="3025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7388" y="1923287"/>
              <a:ext cx="2706623" cy="27066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1819" y="0"/>
            <a:ext cx="5250180" cy="6857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358" y="770585"/>
            <a:ext cx="4800473" cy="4986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2658" y="1266190"/>
            <a:ext cx="5182235" cy="47205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99085" marR="445134" indent="-287020">
              <a:lnSpc>
                <a:spcPts val="1620"/>
              </a:lnSpc>
              <a:spcBef>
                <a:spcPts val="305"/>
              </a:spcBef>
              <a:buFont typeface="Arial"/>
              <a:buChar char="•"/>
              <a:tabLst>
                <a:tab pos="299085" algn="l"/>
              </a:tabLst>
            </a:pPr>
            <a:r>
              <a:rPr sz="1500" dirty="0">
                <a:latin typeface="Calibri"/>
                <a:cs typeface="Calibri"/>
              </a:rPr>
              <a:t>Inheritance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Tax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clarity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70" dirty="0">
                <a:latin typeface="Calibri"/>
                <a:cs typeface="Calibri"/>
              </a:rPr>
              <a:t>–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urgent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need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review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valuable </a:t>
            </a:r>
            <a:r>
              <a:rPr sz="1500" spc="60" dirty="0">
                <a:latin typeface="Calibri"/>
                <a:cs typeface="Calibri"/>
              </a:rPr>
              <a:t>shares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in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spc="75" dirty="0">
                <a:latin typeface="Calibri"/>
                <a:cs typeface="Calibri"/>
              </a:rPr>
              <a:t>businesses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(inc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agricultural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75" dirty="0">
                <a:latin typeface="Calibri"/>
                <a:cs typeface="Calibri"/>
              </a:rPr>
              <a:t>businesses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if </a:t>
            </a:r>
            <a:r>
              <a:rPr sz="1500" spc="35" dirty="0">
                <a:latin typeface="Calibri"/>
                <a:cs typeface="Calibri"/>
              </a:rPr>
              <a:t>applicable)</a:t>
            </a:r>
            <a:endParaRPr sz="1500">
              <a:latin typeface="Calibri"/>
              <a:cs typeface="Calibri"/>
            </a:endParaRPr>
          </a:p>
          <a:p>
            <a:pPr marL="299085" marR="214629" indent="-287020">
              <a:lnSpc>
                <a:spcPct val="90100"/>
              </a:lnSpc>
              <a:spcBef>
                <a:spcPts val="980"/>
              </a:spcBef>
              <a:buFont typeface="Arial"/>
              <a:buChar char="•"/>
              <a:tabLst>
                <a:tab pos="299085" algn="l"/>
              </a:tabLst>
            </a:pPr>
            <a:r>
              <a:rPr sz="1500" dirty="0">
                <a:latin typeface="Calibri"/>
                <a:cs typeface="Calibri"/>
              </a:rPr>
              <a:t>From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2026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only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£1m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spc="80" dirty="0">
                <a:latin typeface="Calibri"/>
                <a:cs typeface="Calibri"/>
              </a:rPr>
              <a:t>can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be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settled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into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trust,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currently </a:t>
            </a:r>
            <a:r>
              <a:rPr sz="1500" spc="10" dirty="0">
                <a:latin typeface="Calibri"/>
                <a:cs typeface="Calibri"/>
              </a:rPr>
              <a:t>unlimited.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spc="80" dirty="0">
                <a:latin typeface="Calibri"/>
                <a:cs typeface="Calibri"/>
              </a:rPr>
              <a:t>Spouse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transfers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prohibited,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valuation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of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multi </a:t>
            </a:r>
            <a:r>
              <a:rPr sz="1500" spc="10" dirty="0">
                <a:latin typeface="Calibri"/>
                <a:cs typeface="Calibri"/>
              </a:rPr>
              <a:t>trusts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affected.</a:t>
            </a:r>
            <a:r>
              <a:rPr sz="1500" spc="10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Further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50" dirty="0">
                <a:latin typeface="Calibri"/>
                <a:cs typeface="Calibri"/>
              </a:rPr>
              <a:t>consultations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expected</a:t>
            </a:r>
            <a:r>
              <a:rPr sz="1500" spc="1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before </a:t>
            </a:r>
            <a:r>
              <a:rPr sz="1500" dirty="0">
                <a:latin typeface="Calibri"/>
                <a:cs typeface="Calibri"/>
              </a:rPr>
              <a:t>effective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date</a:t>
            </a:r>
            <a:endParaRPr sz="1500">
              <a:latin typeface="Calibri"/>
              <a:cs typeface="Calibri"/>
            </a:endParaRPr>
          </a:p>
          <a:p>
            <a:pPr marL="299085" marR="46355" indent="-287020">
              <a:lnSpc>
                <a:spcPts val="1620"/>
              </a:lnSpc>
              <a:spcBef>
                <a:spcPts val="1019"/>
              </a:spcBef>
              <a:buFont typeface="Arial"/>
              <a:buChar char="•"/>
              <a:tabLst>
                <a:tab pos="299085" algn="l"/>
              </a:tabLst>
            </a:pPr>
            <a:r>
              <a:rPr sz="1500" spc="55" dirty="0">
                <a:latin typeface="Calibri"/>
                <a:cs typeface="Calibri"/>
              </a:rPr>
              <a:t>Pensions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spc="70" dirty="0">
                <a:latin typeface="Calibri"/>
                <a:cs typeface="Calibri"/>
              </a:rPr>
              <a:t>changes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effective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2027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70" dirty="0">
                <a:latin typeface="Calibri"/>
                <a:cs typeface="Calibri"/>
              </a:rPr>
              <a:t>–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requests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reform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the </a:t>
            </a:r>
            <a:r>
              <a:rPr sz="1500" spc="65" dirty="0">
                <a:latin typeface="Calibri"/>
                <a:cs typeface="Calibri"/>
              </a:rPr>
              <a:t>plans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50" dirty="0">
                <a:latin typeface="Calibri"/>
                <a:cs typeface="Calibri"/>
              </a:rPr>
              <a:t>and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50" dirty="0">
                <a:latin typeface="Calibri"/>
                <a:cs typeface="Calibri"/>
              </a:rPr>
              <a:t>consultations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ongoing</a:t>
            </a:r>
            <a:endParaRPr sz="1500">
              <a:latin typeface="Calibri"/>
              <a:cs typeface="Calibri"/>
            </a:endParaRPr>
          </a:p>
          <a:p>
            <a:pPr marL="299085" marR="238760" indent="-287020">
              <a:lnSpc>
                <a:spcPct val="90100"/>
              </a:lnSpc>
              <a:spcBef>
                <a:spcPts val="969"/>
              </a:spcBef>
              <a:buFont typeface="Arial"/>
              <a:buChar char="•"/>
              <a:tabLst>
                <a:tab pos="299085" algn="l"/>
              </a:tabLst>
            </a:pPr>
            <a:r>
              <a:rPr sz="1500" spc="110" dirty="0">
                <a:latin typeface="Calibri"/>
                <a:cs typeface="Calibri"/>
              </a:rPr>
              <a:t>NIC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50" dirty="0">
                <a:latin typeface="Calibri"/>
                <a:cs typeface="Calibri"/>
              </a:rPr>
              <a:t>and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NMW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70" dirty="0">
                <a:latin typeface="Calibri"/>
                <a:cs typeface="Calibri"/>
              </a:rPr>
              <a:t>changes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hold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firm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90" dirty="0">
                <a:latin typeface="Calibri"/>
                <a:cs typeface="Calibri"/>
              </a:rPr>
              <a:t>so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75" dirty="0">
                <a:latin typeface="Calibri"/>
                <a:cs typeface="Calibri"/>
              </a:rPr>
              <a:t>businesses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counting </a:t>
            </a:r>
            <a:r>
              <a:rPr sz="1500" spc="85" dirty="0">
                <a:latin typeface="Calibri"/>
                <a:cs typeface="Calibri"/>
              </a:rPr>
              <a:t>costs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50" dirty="0">
                <a:latin typeface="Calibri"/>
                <a:cs typeface="Calibri"/>
              </a:rPr>
              <a:t>and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30" dirty="0">
                <a:latin typeface="Calibri"/>
                <a:cs typeface="Calibri"/>
              </a:rPr>
              <a:t>considering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30" dirty="0">
                <a:latin typeface="Calibri"/>
                <a:cs typeface="Calibri"/>
              </a:rPr>
              <a:t>R&amp;D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80" dirty="0">
                <a:latin typeface="Calibri"/>
                <a:cs typeface="Calibri"/>
              </a:rPr>
              <a:t>claims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50" dirty="0">
                <a:latin typeface="Calibri"/>
                <a:cs typeface="Calibri"/>
              </a:rPr>
              <a:t>and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120" dirty="0">
                <a:latin typeface="Calibri"/>
                <a:cs typeface="Calibri"/>
              </a:rPr>
              <a:t>CA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80" dirty="0">
                <a:latin typeface="Calibri"/>
                <a:cs typeface="Calibri"/>
              </a:rPr>
              <a:t>claims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where appropriate</a:t>
            </a:r>
            <a:endParaRPr sz="1500">
              <a:latin typeface="Calibri"/>
              <a:cs typeface="Calibri"/>
            </a:endParaRPr>
          </a:p>
          <a:p>
            <a:pPr marL="299085" marR="5080" indent="-287020">
              <a:lnSpc>
                <a:spcPts val="1620"/>
              </a:lnSpc>
              <a:spcBef>
                <a:spcPts val="1030"/>
              </a:spcBef>
              <a:buFont typeface="Arial"/>
              <a:buChar char="•"/>
              <a:tabLst>
                <a:tab pos="299085" algn="l"/>
              </a:tabLst>
            </a:pPr>
            <a:r>
              <a:rPr sz="1500" spc="60" dirty="0">
                <a:latin typeface="Calibri"/>
                <a:cs typeface="Calibri"/>
              </a:rPr>
              <a:t>CGT,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Personal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60" dirty="0">
                <a:latin typeface="Calibri"/>
                <a:cs typeface="Calibri"/>
              </a:rPr>
              <a:t>allowances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50" dirty="0">
                <a:latin typeface="Calibri"/>
                <a:cs typeface="Calibri"/>
              </a:rPr>
              <a:t>and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Nil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Rate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spc="75" dirty="0">
                <a:latin typeface="Calibri"/>
                <a:cs typeface="Calibri"/>
              </a:rPr>
              <a:t>Bands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frozen,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no </a:t>
            </a:r>
            <a:r>
              <a:rPr sz="1500" dirty="0">
                <a:latin typeface="Calibri"/>
                <a:cs typeface="Calibri"/>
              </a:rPr>
              <a:t>movement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on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1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position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(sell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spc="70" dirty="0">
                <a:latin typeface="Calibri"/>
                <a:cs typeface="Calibri"/>
              </a:rPr>
              <a:t>business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before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April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2026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if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progress)</a:t>
            </a:r>
            <a:endParaRPr sz="1500">
              <a:latin typeface="Calibri"/>
              <a:cs typeface="Calibri"/>
            </a:endParaRPr>
          </a:p>
          <a:p>
            <a:pPr marL="299085" marR="219710" indent="-287020">
              <a:lnSpc>
                <a:spcPct val="90100"/>
              </a:lnSpc>
              <a:spcBef>
                <a:spcPts val="969"/>
              </a:spcBef>
              <a:buFont typeface="Arial"/>
              <a:buChar char="•"/>
              <a:tabLst>
                <a:tab pos="299085" algn="l"/>
              </a:tabLst>
            </a:pPr>
            <a:r>
              <a:rPr sz="1500" spc="10" dirty="0">
                <a:latin typeface="Calibri"/>
                <a:cs typeface="Calibri"/>
              </a:rPr>
              <a:t>Current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defence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spending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spc="65" dirty="0">
                <a:latin typeface="Calibri"/>
                <a:cs typeface="Calibri"/>
              </a:rPr>
              <a:t>plans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in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addition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to</a:t>
            </a:r>
            <a:r>
              <a:rPr sz="1500" spc="10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deficit,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will </a:t>
            </a:r>
            <a:r>
              <a:rPr sz="1500" spc="10" dirty="0">
                <a:latin typeface="Calibri"/>
                <a:cs typeface="Calibri"/>
              </a:rPr>
              <a:t>probably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55" dirty="0">
                <a:latin typeface="Calibri"/>
                <a:cs typeface="Calibri"/>
              </a:rPr>
              <a:t>mean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tax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55" dirty="0">
                <a:latin typeface="Calibri"/>
                <a:cs typeface="Calibri"/>
              </a:rPr>
              <a:t>rises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out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of manifesto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55" dirty="0">
                <a:latin typeface="Calibri"/>
                <a:cs typeface="Calibri"/>
              </a:rPr>
              <a:t>promises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in </a:t>
            </a:r>
            <a:r>
              <a:rPr sz="1500" spc="45" dirty="0">
                <a:latin typeface="Calibri"/>
                <a:cs typeface="Calibri"/>
              </a:rPr>
              <a:t>October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spc="90" dirty="0">
                <a:latin typeface="Calibri"/>
                <a:cs typeface="Calibri"/>
              </a:rPr>
              <a:t>so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spc="50" dirty="0">
                <a:latin typeface="Calibri"/>
                <a:cs typeface="Calibri"/>
              </a:rPr>
              <a:t>plan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accordingly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where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spc="35" dirty="0">
                <a:latin typeface="Calibri"/>
                <a:cs typeface="Calibri"/>
              </a:rPr>
              <a:t>possible!</a:t>
            </a:r>
            <a:endParaRPr sz="15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299085" algn="l"/>
              </a:tabLst>
            </a:pPr>
            <a:r>
              <a:rPr sz="1500" spc="-20" dirty="0">
                <a:latin typeface="Calibri"/>
                <a:cs typeface="Calibri"/>
              </a:rPr>
              <a:t>Tariff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spc="70" dirty="0">
                <a:latin typeface="Calibri"/>
                <a:cs typeface="Calibri"/>
              </a:rPr>
              <a:t>changes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presenting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spc="70" dirty="0">
                <a:latin typeface="Calibri"/>
                <a:cs typeface="Calibri"/>
              </a:rPr>
              <a:t>issues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1819" y="261"/>
            <a:ext cx="5250180" cy="685773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358" y="770585"/>
            <a:ext cx="5088255" cy="4986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2658" y="2093722"/>
            <a:ext cx="5374005" cy="2059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55600" marR="6350" indent="-342900">
              <a:lnSpc>
                <a:spcPts val="1730"/>
              </a:lnSpc>
              <a:spcBef>
                <a:spcPts val="310"/>
              </a:spcBef>
              <a:buFont typeface="Arial"/>
              <a:buChar char="•"/>
              <a:tabLst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In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your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75" dirty="0">
                <a:latin typeface="Calibri"/>
                <a:cs typeface="Calibri"/>
              </a:rPr>
              <a:t>business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what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main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tax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challenges</a:t>
            </a:r>
            <a:r>
              <a:rPr sz="1600" dirty="0">
                <a:latin typeface="Calibri"/>
                <a:cs typeface="Calibri"/>
              </a:rPr>
              <a:t> or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risks </a:t>
            </a:r>
            <a:r>
              <a:rPr sz="1600" dirty="0">
                <a:latin typeface="Calibri"/>
                <a:cs typeface="Calibri"/>
              </a:rPr>
              <a:t>that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face?</a:t>
            </a:r>
            <a:endParaRPr sz="1600">
              <a:latin typeface="Calibri"/>
              <a:cs typeface="Calibri"/>
            </a:endParaRPr>
          </a:p>
          <a:p>
            <a:pPr marL="355600" marR="74295" indent="-342900">
              <a:lnSpc>
                <a:spcPts val="1730"/>
              </a:lnSpc>
              <a:spcBef>
                <a:spcPts val="994"/>
              </a:spcBef>
              <a:buFont typeface="Arial"/>
              <a:buChar char="•"/>
              <a:tabLst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What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your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current</a:t>
            </a:r>
            <a:r>
              <a:rPr sz="1600" spc="11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views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employee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retention/cost </a:t>
            </a:r>
            <a:r>
              <a:rPr sz="1600" spc="10" dirty="0">
                <a:latin typeface="Calibri"/>
                <a:cs typeface="Calibri"/>
              </a:rPr>
              <a:t>management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in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the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current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market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55" dirty="0">
                <a:latin typeface="Calibri"/>
                <a:cs typeface="Calibri"/>
              </a:rPr>
              <a:t>and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have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you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thought </a:t>
            </a:r>
            <a:r>
              <a:rPr sz="1600" spc="10" dirty="0">
                <a:latin typeface="Calibri"/>
                <a:cs typeface="Calibri"/>
              </a:rPr>
              <a:t>of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50" dirty="0">
                <a:latin typeface="Calibri"/>
                <a:cs typeface="Calibri"/>
              </a:rPr>
              <a:t>using </a:t>
            </a:r>
            <a:r>
              <a:rPr sz="1600" spc="10" dirty="0">
                <a:latin typeface="Calibri"/>
                <a:cs typeface="Calibri"/>
              </a:rPr>
              <a:t>tax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advantaged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share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90" dirty="0">
                <a:latin typeface="Calibri"/>
                <a:cs typeface="Calibri"/>
              </a:rPr>
              <a:t>schemes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to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incentivise</a:t>
            </a:r>
            <a:r>
              <a:rPr sz="1600" spc="500" dirty="0">
                <a:latin typeface="Calibri"/>
                <a:cs typeface="Calibri"/>
              </a:rPr>
              <a:t> </a:t>
            </a:r>
            <a:r>
              <a:rPr sz="1600" spc="55" dirty="0">
                <a:latin typeface="Calibri"/>
                <a:cs typeface="Calibri"/>
              </a:rPr>
              <a:t>and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retain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45" dirty="0">
                <a:latin typeface="Calibri"/>
                <a:cs typeface="Calibri"/>
              </a:rPr>
              <a:t>valuable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45" dirty="0">
                <a:latin typeface="Calibri"/>
                <a:cs typeface="Calibri"/>
              </a:rPr>
              <a:t>employees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55" dirty="0">
                <a:latin typeface="Calibri"/>
                <a:cs typeface="Calibri"/>
              </a:rPr>
              <a:t>and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55" dirty="0">
                <a:latin typeface="Calibri"/>
                <a:cs typeface="Calibri"/>
              </a:rPr>
              <a:t>minimise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costs?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ts val="1825"/>
              </a:lnSpc>
              <a:spcBef>
                <a:spcPts val="785"/>
              </a:spcBef>
              <a:buFont typeface="Arial"/>
              <a:buChar char="•"/>
              <a:tabLst>
                <a:tab pos="354965" algn="l"/>
              </a:tabLst>
            </a:pPr>
            <a:r>
              <a:rPr sz="1600" spc="55" dirty="0">
                <a:latin typeface="Calibri"/>
                <a:cs typeface="Calibri"/>
              </a:rPr>
              <a:t>Have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you</a:t>
            </a:r>
            <a:r>
              <a:rPr sz="1600" spc="50" dirty="0">
                <a:latin typeface="Calibri"/>
                <a:cs typeface="Calibri"/>
              </a:rPr>
              <a:t> had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any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recent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interactions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with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80" dirty="0">
                <a:latin typeface="Calibri"/>
                <a:cs typeface="Calibri"/>
              </a:rPr>
              <a:t>HMRC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that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you</a:t>
            </a:r>
            <a:endParaRPr sz="1600">
              <a:latin typeface="Calibri"/>
              <a:cs typeface="Calibri"/>
            </a:endParaRPr>
          </a:p>
          <a:p>
            <a:pPr marL="355600">
              <a:lnSpc>
                <a:spcPts val="1825"/>
              </a:lnSpc>
            </a:pPr>
            <a:r>
              <a:rPr sz="1600" dirty="0">
                <a:latin typeface="Calibri"/>
                <a:cs typeface="Calibri"/>
              </a:rPr>
              <a:t>would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like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share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terms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enquiries?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3" y="-2"/>
            <a:ext cx="12191365" cy="6858000"/>
            <a:chOff x="1063" y="-2"/>
            <a:chExt cx="12191365" cy="6858000"/>
          </a:xfrm>
        </p:grpSpPr>
        <p:sp>
          <p:nvSpPr>
            <p:cNvPr id="3" name="object 3"/>
            <p:cNvSpPr/>
            <p:nvPr/>
          </p:nvSpPr>
          <p:spPr>
            <a:xfrm>
              <a:off x="6915471" y="-2"/>
              <a:ext cx="5276850" cy="6730365"/>
            </a:xfrm>
            <a:custGeom>
              <a:avLst/>
              <a:gdLst/>
              <a:ahLst/>
              <a:cxnLst/>
              <a:rect l="l" t="t" r="r" b="b"/>
              <a:pathLst>
                <a:path w="5276850" h="6730365">
                  <a:moveTo>
                    <a:pt x="5276527" y="0"/>
                  </a:moveTo>
                  <a:lnTo>
                    <a:pt x="834382" y="0"/>
                  </a:lnTo>
                  <a:lnTo>
                    <a:pt x="0" y="6311860"/>
                  </a:lnTo>
                  <a:lnTo>
                    <a:pt x="651281" y="6394323"/>
                  </a:lnTo>
                  <a:lnTo>
                    <a:pt x="1615550" y="6500840"/>
                  </a:lnTo>
                  <a:lnTo>
                    <a:pt x="2565601" y="6587350"/>
                  </a:lnTo>
                  <a:lnTo>
                    <a:pt x="3493387" y="6653809"/>
                  </a:lnTo>
                  <a:lnTo>
                    <a:pt x="4392029" y="6700782"/>
                  </a:lnTo>
                  <a:lnTo>
                    <a:pt x="5276527" y="6729818"/>
                  </a:lnTo>
                  <a:lnTo>
                    <a:pt x="5276527" y="0"/>
                  </a:lnTo>
                  <a:close/>
                </a:path>
              </a:pathLst>
            </a:custGeom>
            <a:solidFill>
              <a:srgbClr val="092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18937" y="6309732"/>
              <a:ext cx="5373370" cy="548640"/>
            </a:xfrm>
            <a:custGeom>
              <a:avLst/>
              <a:gdLst/>
              <a:ahLst/>
              <a:cxnLst/>
              <a:rect l="l" t="t" r="r" b="b"/>
              <a:pathLst>
                <a:path w="5373370" h="548640">
                  <a:moveTo>
                    <a:pt x="73350" y="0"/>
                  </a:moveTo>
                  <a:lnTo>
                    <a:pt x="0" y="548266"/>
                  </a:lnTo>
                  <a:lnTo>
                    <a:pt x="5373062" y="548266"/>
                  </a:lnTo>
                  <a:lnTo>
                    <a:pt x="5373062" y="414798"/>
                  </a:lnTo>
                  <a:lnTo>
                    <a:pt x="4494590" y="386381"/>
                  </a:lnTo>
                  <a:lnTo>
                    <a:pt x="3547981" y="337242"/>
                  </a:lnTo>
                  <a:lnTo>
                    <a:pt x="2574966" y="267279"/>
                  </a:lnTo>
                  <a:lnTo>
                    <a:pt x="1583021" y="176158"/>
                  </a:lnTo>
                  <a:lnTo>
                    <a:pt x="580861" y="64215"/>
                  </a:lnTo>
                  <a:lnTo>
                    <a:pt x="73350" y="0"/>
                  </a:lnTo>
                  <a:close/>
                </a:path>
              </a:pathLst>
            </a:custGeom>
            <a:solidFill>
              <a:srgbClr val="099B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3" y="4883356"/>
              <a:ext cx="6903720" cy="1974850"/>
            </a:xfrm>
            <a:custGeom>
              <a:avLst/>
              <a:gdLst/>
              <a:ahLst/>
              <a:cxnLst/>
              <a:rect l="l" t="t" r="r" b="b"/>
              <a:pathLst>
                <a:path w="6903720" h="1974850">
                  <a:moveTo>
                    <a:pt x="0" y="0"/>
                  </a:moveTo>
                  <a:lnTo>
                    <a:pt x="0" y="1974642"/>
                  </a:lnTo>
                  <a:lnTo>
                    <a:pt x="6830588" y="1974642"/>
                  </a:lnTo>
                  <a:lnTo>
                    <a:pt x="6903590" y="1426941"/>
                  </a:lnTo>
                  <a:lnTo>
                    <a:pt x="6903590" y="1424518"/>
                  </a:lnTo>
                  <a:lnTo>
                    <a:pt x="4093043" y="972019"/>
                  </a:lnTo>
                  <a:lnTo>
                    <a:pt x="1912284" y="507875"/>
                  </a:lnTo>
                  <a:lnTo>
                    <a:pt x="501359" y="145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850" y="6055938"/>
              <a:ext cx="206512" cy="2289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727" y="6080685"/>
              <a:ext cx="142850" cy="1732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483" y="6297257"/>
              <a:ext cx="200301" cy="2010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382" y="6334383"/>
              <a:ext cx="346258" cy="21347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44813" y="6313316"/>
              <a:ext cx="173355" cy="145415"/>
            </a:xfrm>
            <a:custGeom>
              <a:avLst/>
              <a:gdLst/>
              <a:ahLst/>
              <a:cxnLst/>
              <a:rect l="l" t="t" r="r" b="b"/>
              <a:pathLst>
                <a:path w="173354" h="145414">
                  <a:moveTo>
                    <a:pt x="14207" y="0"/>
                  </a:moveTo>
                  <a:lnTo>
                    <a:pt x="11821" y="6484"/>
                  </a:lnTo>
                  <a:lnTo>
                    <a:pt x="8622" y="12513"/>
                  </a:lnTo>
                  <a:lnTo>
                    <a:pt x="4663" y="18026"/>
                  </a:lnTo>
                  <a:lnTo>
                    <a:pt x="0" y="22958"/>
                  </a:lnTo>
                  <a:lnTo>
                    <a:pt x="112184" y="145022"/>
                  </a:lnTo>
                  <a:lnTo>
                    <a:pt x="131998" y="124286"/>
                  </a:lnTo>
                  <a:lnTo>
                    <a:pt x="148945" y="101106"/>
                  </a:lnTo>
                  <a:lnTo>
                    <a:pt x="162747" y="75745"/>
                  </a:lnTo>
                  <a:lnTo>
                    <a:pt x="173129" y="48470"/>
                  </a:lnTo>
                  <a:lnTo>
                    <a:pt x="14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2575" y="6136374"/>
              <a:ext cx="186327" cy="2273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1894" y="6087221"/>
              <a:ext cx="136466" cy="17402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9159" y="6345311"/>
              <a:ext cx="140335" cy="170815"/>
            </a:xfrm>
            <a:custGeom>
              <a:avLst/>
              <a:gdLst/>
              <a:ahLst/>
              <a:cxnLst/>
              <a:rect l="l" t="t" r="r" b="b"/>
              <a:pathLst>
                <a:path w="140334" h="170815">
                  <a:moveTo>
                    <a:pt x="69277" y="0"/>
                  </a:moveTo>
                  <a:lnTo>
                    <a:pt x="0" y="151149"/>
                  </a:lnTo>
                  <a:lnTo>
                    <a:pt x="3157" y="152617"/>
                  </a:lnTo>
                  <a:lnTo>
                    <a:pt x="4761" y="153313"/>
                  </a:lnTo>
                  <a:lnTo>
                    <a:pt x="38476" y="164683"/>
                  </a:lnTo>
                  <a:lnTo>
                    <a:pt x="72646" y="170240"/>
                  </a:lnTo>
                  <a:lnTo>
                    <a:pt x="106609" y="170240"/>
                  </a:lnTo>
                  <a:lnTo>
                    <a:pt x="139939" y="164902"/>
                  </a:lnTo>
                  <a:lnTo>
                    <a:pt x="102218" y="4666"/>
                  </a:lnTo>
                  <a:lnTo>
                    <a:pt x="83148" y="4666"/>
                  </a:lnTo>
                  <a:lnTo>
                    <a:pt x="75773" y="2990"/>
                  </a:lnTo>
                  <a:lnTo>
                    <a:pt x="69277" y="0"/>
                  </a:lnTo>
                  <a:close/>
                </a:path>
                <a:path w="140334" h="170815">
                  <a:moveTo>
                    <a:pt x="101936" y="3467"/>
                  </a:moveTo>
                  <a:lnTo>
                    <a:pt x="98326" y="4254"/>
                  </a:lnTo>
                  <a:lnTo>
                    <a:pt x="94599" y="4666"/>
                  </a:lnTo>
                  <a:lnTo>
                    <a:pt x="102218" y="4666"/>
                  </a:lnTo>
                  <a:lnTo>
                    <a:pt x="101936" y="3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2564" y="6137470"/>
              <a:ext cx="1304136" cy="37466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319338" y="136753"/>
              <a:ext cx="3872865" cy="6419215"/>
            </a:xfrm>
            <a:custGeom>
              <a:avLst/>
              <a:gdLst/>
              <a:ahLst/>
              <a:cxnLst/>
              <a:rect l="l" t="t" r="r" b="b"/>
              <a:pathLst>
                <a:path w="3872865" h="6419215">
                  <a:moveTo>
                    <a:pt x="1454543" y="676630"/>
                  </a:moveTo>
                  <a:lnTo>
                    <a:pt x="1454404" y="658596"/>
                  </a:lnTo>
                  <a:lnTo>
                    <a:pt x="3492" y="698131"/>
                  </a:lnTo>
                  <a:lnTo>
                    <a:pt x="3657" y="715568"/>
                  </a:lnTo>
                  <a:lnTo>
                    <a:pt x="1454543" y="676630"/>
                  </a:lnTo>
                  <a:close/>
                </a:path>
                <a:path w="3872865" h="6419215">
                  <a:moveTo>
                    <a:pt x="1458493" y="359765"/>
                  </a:moveTo>
                  <a:lnTo>
                    <a:pt x="665670" y="359765"/>
                  </a:lnTo>
                  <a:lnTo>
                    <a:pt x="665670" y="348335"/>
                  </a:lnTo>
                  <a:lnTo>
                    <a:pt x="177" y="348335"/>
                  </a:lnTo>
                  <a:lnTo>
                    <a:pt x="177" y="359765"/>
                  </a:lnTo>
                  <a:lnTo>
                    <a:pt x="0" y="359765"/>
                  </a:lnTo>
                  <a:lnTo>
                    <a:pt x="0" y="366115"/>
                  </a:lnTo>
                  <a:lnTo>
                    <a:pt x="322846" y="366115"/>
                  </a:lnTo>
                  <a:lnTo>
                    <a:pt x="322846" y="371195"/>
                  </a:lnTo>
                  <a:lnTo>
                    <a:pt x="1060665" y="371195"/>
                  </a:lnTo>
                  <a:lnTo>
                    <a:pt x="1060665" y="377558"/>
                  </a:lnTo>
                  <a:lnTo>
                    <a:pt x="1458226" y="377558"/>
                  </a:lnTo>
                  <a:lnTo>
                    <a:pt x="1458226" y="371195"/>
                  </a:lnTo>
                  <a:lnTo>
                    <a:pt x="1458366" y="371195"/>
                  </a:lnTo>
                  <a:lnTo>
                    <a:pt x="1458366" y="366115"/>
                  </a:lnTo>
                  <a:lnTo>
                    <a:pt x="1458493" y="366115"/>
                  </a:lnTo>
                  <a:lnTo>
                    <a:pt x="1458493" y="359765"/>
                  </a:lnTo>
                  <a:close/>
                </a:path>
                <a:path w="3872865" h="6419215">
                  <a:moveTo>
                    <a:pt x="1460665" y="973810"/>
                  </a:moveTo>
                  <a:lnTo>
                    <a:pt x="1460258" y="967892"/>
                  </a:lnTo>
                  <a:lnTo>
                    <a:pt x="1460322" y="962101"/>
                  </a:lnTo>
                  <a:lnTo>
                    <a:pt x="1459776" y="956957"/>
                  </a:lnTo>
                  <a:lnTo>
                    <a:pt x="18529" y="1046505"/>
                  </a:lnTo>
                  <a:lnTo>
                    <a:pt x="19431" y="1063459"/>
                  </a:lnTo>
                  <a:lnTo>
                    <a:pt x="1460665" y="973810"/>
                  </a:lnTo>
                  <a:close/>
                </a:path>
                <a:path w="3872865" h="6419215">
                  <a:moveTo>
                    <a:pt x="1473327" y="62953"/>
                  </a:moveTo>
                  <a:lnTo>
                    <a:pt x="9690" y="0"/>
                  </a:lnTo>
                  <a:lnTo>
                    <a:pt x="8775" y="17233"/>
                  </a:lnTo>
                  <a:lnTo>
                    <a:pt x="1472374" y="80137"/>
                  </a:lnTo>
                  <a:lnTo>
                    <a:pt x="1472501" y="74345"/>
                  </a:lnTo>
                  <a:lnTo>
                    <a:pt x="1473200" y="68707"/>
                  </a:lnTo>
                  <a:lnTo>
                    <a:pt x="1473327" y="62953"/>
                  </a:lnTo>
                  <a:close/>
                </a:path>
                <a:path w="3872865" h="6419215">
                  <a:moveTo>
                    <a:pt x="1477530" y="1271689"/>
                  </a:moveTo>
                  <a:lnTo>
                    <a:pt x="1477124" y="1265834"/>
                  </a:lnTo>
                  <a:lnTo>
                    <a:pt x="1476502" y="1260449"/>
                  </a:lnTo>
                  <a:lnTo>
                    <a:pt x="1476095" y="1254721"/>
                  </a:lnTo>
                  <a:lnTo>
                    <a:pt x="45948" y="1393647"/>
                  </a:lnTo>
                  <a:lnTo>
                    <a:pt x="47345" y="1410728"/>
                  </a:lnTo>
                  <a:lnTo>
                    <a:pt x="1477530" y="1271689"/>
                  </a:lnTo>
                  <a:close/>
                </a:path>
                <a:path w="3872865" h="6419215">
                  <a:moveTo>
                    <a:pt x="1504657" y="1570101"/>
                  </a:moveTo>
                  <a:lnTo>
                    <a:pt x="1503349" y="1552536"/>
                  </a:lnTo>
                  <a:lnTo>
                    <a:pt x="1503349" y="1552397"/>
                  </a:lnTo>
                  <a:lnTo>
                    <a:pt x="85509" y="1740573"/>
                  </a:lnTo>
                  <a:lnTo>
                    <a:pt x="87490" y="1757794"/>
                  </a:lnTo>
                  <a:lnTo>
                    <a:pt x="1504657" y="1570101"/>
                  </a:lnTo>
                  <a:close/>
                </a:path>
                <a:path w="3872865" h="6419215">
                  <a:moveTo>
                    <a:pt x="1542173" y="1866112"/>
                  </a:moveTo>
                  <a:lnTo>
                    <a:pt x="1539633" y="1848751"/>
                  </a:lnTo>
                  <a:lnTo>
                    <a:pt x="137121" y="2085428"/>
                  </a:lnTo>
                  <a:lnTo>
                    <a:pt x="139776" y="2102243"/>
                  </a:lnTo>
                  <a:lnTo>
                    <a:pt x="1542173" y="1866112"/>
                  </a:lnTo>
                  <a:close/>
                </a:path>
                <a:path w="3872865" h="6419215">
                  <a:moveTo>
                    <a:pt x="3872661" y="6239688"/>
                  </a:moveTo>
                  <a:lnTo>
                    <a:pt x="3697490" y="6406324"/>
                  </a:lnTo>
                  <a:lnTo>
                    <a:pt x="3701135" y="6410617"/>
                  </a:lnTo>
                  <a:lnTo>
                    <a:pt x="3709124" y="6418796"/>
                  </a:lnTo>
                  <a:lnTo>
                    <a:pt x="3872661" y="6263246"/>
                  </a:lnTo>
                  <a:lnTo>
                    <a:pt x="3872661" y="6239688"/>
                  </a:lnTo>
                  <a:close/>
                </a:path>
                <a:path w="3872865" h="6419215">
                  <a:moveTo>
                    <a:pt x="3872661" y="5846940"/>
                  </a:moveTo>
                  <a:lnTo>
                    <a:pt x="3496945" y="6180150"/>
                  </a:lnTo>
                  <a:lnTo>
                    <a:pt x="3508032" y="6193040"/>
                  </a:lnTo>
                  <a:lnTo>
                    <a:pt x="3872661" y="5869584"/>
                  </a:lnTo>
                  <a:lnTo>
                    <a:pt x="3872661" y="5846940"/>
                  </a:lnTo>
                  <a:close/>
                </a:path>
                <a:path w="3872865" h="6419215">
                  <a:moveTo>
                    <a:pt x="3872661" y="5476862"/>
                  </a:moveTo>
                  <a:lnTo>
                    <a:pt x="3304451" y="5946457"/>
                  </a:lnTo>
                  <a:lnTo>
                    <a:pt x="3315474" y="5959856"/>
                  </a:lnTo>
                  <a:lnTo>
                    <a:pt x="3872661" y="5499405"/>
                  </a:lnTo>
                  <a:lnTo>
                    <a:pt x="3872661" y="5476862"/>
                  </a:lnTo>
                  <a:close/>
                </a:path>
                <a:path w="3872865" h="6419215">
                  <a:moveTo>
                    <a:pt x="3872661" y="5128272"/>
                  </a:moveTo>
                  <a:lnTo>
                    <a:pt x="3120847" y="5706656"/>
                  </a:lnTo>
                  <a:lnTo>
                    <a:pt x="3131108" y="5720435"/>
                  </a:lnTo>
                  <a:lnTo>
                    <a:pt x="3872661" y="5149913"/>
                  </a:lnTo>
                  <a:lnTo>
                    <a:pt x="3872661" y="5128272"/>
                  </a:lnTo>
                  <a:close/>
                </a:path>
                <a:path w="3872865" h="6419215">
                  <a:moveTo>
                    <a:pt x="3872661" y="4797501"/>
                  </a:moveTo>
                  <a:lnTo>
                    <a:pt x="2945574" y="5460593"/>
                  </a:lnTo>
                  <a:lnTo>
                    <a:pt x="2955137" y="5474792"/>
                  </a:lnTo>
                  <a:lnTo>
                    <a:pt x="3872661" y="4818596"/>
                  </a:lnTo>
                  <a:lnTo>
                    <a:pt x="3872661" y="4797501"/>
                  </a:lnTo>
                  <a:close/>
                </a:path>
                <a:path w="3872865" h="6419215">
                  <a:moveTo>
                    <a:pt x="3872661" y="4483125"/>
                  </a:moveTo>
                  <a:lnTo>
                    <a:pt x="2779103" y="5208892"/>
                  </a:lnTo>
                  <a:lnTo>
                    <a:pt x="2788462" y="5223637"/>
                  </a:lnTo>
                  <a:lnTo>
                    <a:pt x="3872661" y="4504131"/>
                  </a:lnTo>
                  <a:lnTo>
                    <a:pt x="3872661" y="4483125"/>
                  </a:lnTo>
                  <a:close/>
                </a:path>
                <a:path w="3872865" h="6419215">
                  <a:moveTo>
                    <a:pt x="3872661" y="4182211"/>
                  </a:moveTo>
                  <a:lnTo>
                    <a:pt x="2621445" y="4951057"/>
                  </a:lnTo>
                  <a:lnTo>
                    <a:pt x="2630335" y="4965738"/>
                  </a:lnTo>
                  <a:lnTo>
                    <a:pt x="3872661" y="4202328"/>
                  </a:lnTo>
                  <a:lnTo>
                    <a:pt x="3872661" y="4182211"/>
                  </a:lnTo>
                  <a:close/>
                </a:path>
                <a:path w="3872865" h="6419215">
                  <a:moveTo>
                    <a:pt x="3872661" y="3894709"/>
                  </a:moveTo>
                  <a:lnTo>
                    <a:pt x="2473502" y="4688395"/>
                  </a:lnTo>
                  <a:lnTo>
                    <a:pt x="2481770" y="4703559"/>
                  </a:lnTo>
                  <a:lnTo>
                    <a:pt x="3872661" y="3914419"/>
                  </a:lnTo>
                  <a:lnTo>
                    <a:pt x="3872661" y="3894709"/>
                  </a:lnTo>
                  <a:close/>
                </a:path>
                <a:path w="3872865" h="6419215">
                  <a:moveTo>
                    <a:pt x="3872661" y="3617912"/>
                  </a:moveTo>
                  <a:lnTo>
                    <a:pt x="2335466" y="4420425"/>
                  </a:lnTo>
                  <a:lnTo>
                    <a:pt x="2342972" y="4436072"/>
                  </a:lnTo>
                  <a:lnTo>
                    <a:pt x="3872661" y="3637419"/>
                  </a:lnTo>
                  <a:lnTo>
                    <a:pt x="3872661" y="3617912"/>
                  </a:lnTo>
                  <a:close/>
                </a:path>
                <a:path w="3872865" h="6419215">
                  <a:moveTo>
                    <a:pt x="3872661" y="3351085"/>
                  </a:moveTo>
                  <a:lnTo>
                    <a:pt x="2206460" y="4148124"/>
                  </a:lnTo>
                  <a:lnTo>
                    <a:pt x="2213483" y="4163555"/>
                  </a:lnTo>
                  <a:lnTo>
                    <a:pt x="3872661" y="3369894"/>
                  </a:lnTo>
                  <a:lnTo>
                    <a:pt x="3872661" y="3351085"/>
                  </a:lnTo>
                  <a:close/>
                </a:path>
                <a:path w="3872865" h="6419215">
                  <a:moveTo>
                    <a:pt x="3872661" y="3093161"/>
                  </a:moveTo>
                  <a:lnTo>
                    <a:pt x="2087626" y="3871684"/>
                  </a:lnTo>
                  <a:lnTo>
                    <a:pt x="2093963" y="3887597"/>
                  </a:lnTo>
                  <a:lnTo>
                    <a:pt x="3872661" y="3111766"/>
                  </a:lnTo>
                  <a:lnTo>
                    <a:pt x="3872661" y="3093161"/>
                  </a:lnTo>
                  <a:close/>
                </a:path>
                <a:path w="3872865" h="6419215">
                  <a:moveTo>
                    <a:pt x="3872661" y="2843111"/>
                  </a:moveTo>
                  <a:lnTo>
                    <a:pt x="1978863" y="3591661"/>
                  </a:lnTo>
                  <a:lnTo>
                    <a:pt x="1984578" y="3607993"/>
                  </a:lnTo>
                  <a:lnTo>
                    <a:pt x="3872661" y="2861856"/>
                  </a:lnTo>
                  <a:lnTo>
                    <a:pt x="3872661" y="2843111"/>
                  </a:lnTo>
                  <a:close/>
                </a:path>
                <a:path w="3872865" h="6419215">
                  <a:moveTo>
                    <a:pt x="3872661" y="2599702"/>
                  </a:moveTo>
                  <a:lnTo>
                    <a:pt x="1879587" y="3307918"/>
                  </a:lnTo>
                  <a:lnTo>
                    <a:pt x="1885302" y="3324314"/>
                  </a:lnTo>
                  <a:lnTo>
                    <a:pt x="3872661" y="2618105"/>
                  </a:lnTo>
                  <a:lnTo>
                    <a:pt x="3872661" y="2599702"/>
                  </a:lnTo>
                  <a:close/>
                </a:path>
                <a:path w="3872865" h="6419215">
                  <a:moveTo>
                    <a:pt x="3872661" y="2362314"/>
                  </a:moveTo>
                  <a:lnTo>
                    <a:pt x="1791462" y="3020936"/>
                  </a:lnTo>
                  <a:lnTo>
                    <a:pt x="1796415" y="3037751"/>
                  </a:lnTo>
                  <a:lnTo>
                    <a:pt x="3872661" y="2380564"/>
                  </a:lnTo>
                  <a:lnTo>
                    <a:pt x="3872661" y="2362314"/>
                  </a:lnTo>
                  <a:close/>
                </a:path>
                <a:path w="3872865" h="6419215">
                  <a:moveTo>
                    <a:pt x="3872661" y="2129409"/>
                  </a:moveTo>
                  <a:lnTo>
                    <a:pt x="1712633" y="2730779"/>
                  </a:lnTo>
                  <a:lnTo>
                    <a:pt x="1717116" y="2747391"/>
                  </a:lnTo>
                  <a:lnTo>
                    <a:pt x="3872661" y="2147189"/>
                  </a:lnTo>
                  <a:lnTo>
                    <a:pt x="3872661" y="2129409"/>
                  </a:lnTo>
                  <a:close/>
                </a:path>
                <a:path w="3872865" h="6419215">
                  <a:moveTo>
                    <a:pt x="3872661" y="1901825"/>
                  </a:moveTo>
                  <a:lnTo>
                    <a:pt x="1644688" y="2438971"/>
                  </a:lnTo>
                  <a:lnTo>
                    <a:pt x="1648472" y="2456002"/>
                  </a:lnTo>
                  <a:lnTo>
                    <a:pt x="3872661" y="1919605"/>
                  </a:lnTo>
                  <a:lnTo>
                    <a:pt x="3872661" y="1901825"/>
                  </a:lnTo>
                  <a:close/>
                </a:path>
                <a:path w="3872865" h="6419215">
                  <a:moveTo>
                    <a:pt x="3872661" y="1677974"/>
                  </a:moveTo>
                  <a:lnTo>
                    <a:pt x="1586928" y="2145385"/>
                  </a:lnTo>
                  <a:lnTo>
                    <a:pt x="1590167" y="2162327"/>
                  </a:lnTo>
                  <a:lnTo>
                    <a:pt x="3872661" y="1695615"/>
                  </a:lnTo>
                  <a:lnTo>
                    <a:pt x="3872661" y="1677974"/>
                  </a:lnTo>
                  <a:close/>
                </a:path>
              </a:pathLst>
            </a:custGeom>
            <a:solidFill>
              <a:srgbClr val="52B3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9348" y="2014474"/>
              <a:ext cx="4801743" cy="8397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9348" y="2754833"/>
              <a:ext cx="5614416" cy="8400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890" y="5314950"/>
            <a:ext cx="632015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75" dirty="0">
                <a:solidFill>
                  <a:srgbClr val="092454"/>
                </a:solidFill>
                <a:latin typeface="Calibri"/>
                <a:cs typeface="Calibri"/>
              </a:rPr>
              <a:t>PKF</a:t>
            </a:r>
            <a:r>
              <a:rPr sz="1400" spc="60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2454"/>
                </a:solidFill>
                <a:latin typeface="Calibri"/>
                <a:cs typeface="Calibri"/>
              </a:rPr>
              <a:t>Smith</a:t>
            </a:r>
            <a:r>
              <a:rPr sz="1400" spc="45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092454"/>
                </a:solidFill>
                <a:latin typeface="Calibri"/>
                <a:cs typeface="Calibri"/>
              </a:rPr>
              <a:t>Cooper</a:t>
            </a:r>
            <a:r>
              <a:rPr sz="1400" spc="20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spc="70" dirty="0">
                <a:solidFill>
                  <a:srgbClr val="092454"/>
                </a:solidFill>
                <a:latin typeface="Calibri"/>
                <a:cs typeface="Calibri"/>
              </a:rPr>
              <a:t>is</a:t>
            </a:r>
            <a:r>
              <a:rPr sz="1400" spc="45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092454"/>
                </a:solidFill>
                <a:latin typeface="Calibri"/>
                <a:cs typeface="Calibri"/>
              </a:rPr>
              <a:t>a</a:t>
            </a:r>
            <a:r>
              <a:rPr sz="1400" spc="45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2454"/>
                </a:solidFill>
                <a:latin typeface="Calibri"/>
                <a:cs typeface="Calibri"/>
              </a:rPr>
              <a:t>member</a:t>
            </a:r>
            <a:r>
              <a:rPr sz="1400" spc="20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2454"/>
                </a:solidFill>
                <a:latin typeface="Calibri"/>
                <a:cs typeface="Calibri"/>
              </a:rPr>
              <a:t>of</a:t>
            </a:r>
            <a:r>
              <a:rPr sz="1400" spc="50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092454"/>
                </a:solidFill>
                <a:latin typeface="Calibri"/>
                <a:cs typeface="Calibri"/>
              </a:rPr>
              <a:t>PKF</a:t>
            </a:r>
            <a:r>
              <a:rPr sz="1400" spc="60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092454"/>
                </a:solidFill>
                <a:latin typeface="Calibri"/>
                <a:cs typeface="Calibri"/>
              </a:rPr>
              <a:t>Global,</a:t>
            </a:r>
            <a:r>
              <a:rPr sz="1400" spc="40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2454"/>
                </a:solidFill>
                <a:latin typeface="Calibri"/>
                <a:cs typeface="Calibri"/>
              </a:rPr>
              <a:t>the</a:t>
            </a:r>
            <a:r>
              <a:rPr sz="1400" spc="40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2454"/>
                </a:solidFill>
                <a:latin typeface="Calibri"/>
                <a:cs typeface="Calibri"/>
              </a:rPr>
              <a:t>network</a:t>
            </a:r>
            <a:r>
              <a:rPr sz="1400" spc="50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2454"/>
                </a:solidFill>
                <a:latin typeface="Calibri"/>
                <a:cs typeface="Calibri"/>
              </a:rPr>
              <a:t>of</a:t>
            </a:r>
            <a:r>
              <a:rPr sz="1400" spc="45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2454"/>
                </a:solidFill>
                <a:latin typeface="Calibri"/>
                <a:cs typeface="Calibri"/>
              </a:rPr>
              <a:t>member</a:t>
            </a:r>
            <a:r>
              <a:rPr sz="1400" spc="25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2454"/>
                </a:solidFill>
                <a:latin typeface="Calibri"/>
                <a:cs typeface="Calibri"/>
              </a:rPr>
              <a:t>firms</a:t>
            </a:r>
            <a:r>
              <a:rPr sz="1400" spc="40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2454"/>
                </a:solidFill>
                <a:latin typeface="Calibri"/>
                <a:cs typeface="Calibri"/>
              </a:rPr>
              <a:t>of</a:t>
            </a:r>
            <a:r>
              <a:rPr sz="1400" spc="45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092454"/>
                </a:solidFill>
                <a:latin typeface="Calibri"/>
                <a:cs typeface="Calibri"/>
              </a:rPr>
              <a:t>PKF </a:t>
            </a:r>
            <a:r>
              <a:rPr sz="1400" spc="10" dirty="0">
                <a:solidFill>
                  <a:srgbClr val="092454"/>
                </a:solidFill>
                <a:latin typeface="Calibri"/>
                <a:cs typeface="Calibri"/>
              </a:rPr>
              <a:t>International</a:t>
            </a:r>
            <a:r>
              <a:rPr sz="1400" spc="65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092454"/>
                </a:solidFill>
                <a:latin typeface="Calibri"/>
                <a:cs typeface="Calibri"/>
              </a:rPr>
              <a:t>Limited,</a:t>
            </a:r>
            <a:r>
              <a:rPr sz="1400" spc="45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092454"/>
                </a:solidFill>
                <a:latin typeface="Calibri"/>
                <a:cs typeface="Calibri"/>
              </a:rPr>
              <a:t>each </a:t>
            </a:r>
            <a:r>
              <a:rPr sz="1400" spc="10" dirty="0">
                <a:solidFill>
                  <a:srgbClr val="092454"/>
                </a:solidFill>
                <a:latin typeface="Calibri"/>
                <a:cs typeface="Calibri"/>
              </a:rPr>
              <a:t>of</a:t>
            </a:r>
            <a:r>
              <a:rPr sz="1400" spc="50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092454"/>
                </a:solidFill>
                <a:latin typeface="Calibri"/>
                <a:cs typeface="Calibri"/>
              </a:rPr>
              <a:t>which</a:t>
            </a:r>
            <a:r>
              <a:rPr sz="1400" spc="80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spc="70" dirty="0">
                <a:solidFill>
                  <a:srgbClr val="092454"/>
                </a:solidFill>
                <a:latin typeface="Calibri"/>
                <a:cs typeface="Calibri"/>
              </a:rPr>
              <a:t>is</a:t>
            </a:r>
            <a:r>
              <a:rPr sz="1400" spc="45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092454"/>
                </a:solidFill>
                <a:latin typeface="Calibri"/>
                <a:cs typeface="Calibri"/>
              </a:rPr>
              <a:t>a</a:t>
            </a:r>
            <a:r>
              <a:rPr sz="1400" spc="75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092454"/>
                </a:solidFill>
                <a:latin typeface="Calibri"/>
                <a:cs typeface="Calibri"/>
              </a:rPr>
              <a:t>separate</a:t>
            </a:r>
            <a:r>
              <a:rPr sz="1400" spc="30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092454"/>
                </a:solidFill>
                <a:latin typeface="Calibri"/>
                <a:cs typeface="Calibri"/>
              </a:rPr>
              <a:t>and</a:t>
            </a:r>
            <a:r>
              <a:rPr sz="1400" spc="60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092454"/>
                </a:solidFill>
                <a:latin typeface="Calibri"/>
                <a:cs typeface="Calibri"/>
              </a:rPr>
              <a:t>independent</a:t>
            </a:r>
            <a:r>
              <a:rPr sz="1400" spc="45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092454"/>
                </a:solidFill>
                <a:latin typeface="Calibri"/>
                <a:cs typeface="Calibri"/>
              </a:rPr>
              <a:t>legal</a:t>
            </a:r>
            <a:r>
              <a:rPr sz="1400" spc="45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2454"/>
                </a:solidFill>
                <a:latin typeface="Calibri"/>
                <a:cs typeface="Calibri"/>
              </a:rPr>
              <a:t>entity</a:t>
            </a:r>
            <a:r>
              <a:rPr sz="1400" spc="50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92454"/>
                </a:solidFill>
                <a:latin typeface="Calibri"/>
                <a:cs typeface="Calibri"/>
              </a:rPr>
              <a:t>and </a:t>
            </a:r>
            <a:r>
              <a:rPr sz="1400" spc="60" dirty="0">
                <a:solidFill>
                  <a:srgbClr val="092454"/>
                </a:solidFill>
                <a:latin typeface="Calibri"/>
                <a:cs typeface="Calibri"/>
              </a:rPr>
              <a:t>does</a:t>
            </a:r>
            <a:r>
              <a:rPr sz="1400" spc="5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2454"/>
                </a:solidFill>
                <a:latin typeface="Calibri"/>
                <a:cs typeface="Calibri"/>
              </a:rPr>
              <a:t>not</a:t>
            </a:r>
            <a:r>
              <a:rPr sz="1400" spc="20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092454"/>
                </a:solidFill>
                <a:latin typeface="Calibri"/>
                <a:cs typeface="Calibri"/>
              </a:rPr>
              <a:t>accept</a:t>
            </a:r>
            <a:r>
              <a:rPr sz="1400" spc="30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2454"/>
                </a:solidFill>
                <a:latin typeface="Calibri"/>
                <a:cs typeface="Calibri"/>
              </a:rPr>
              <a:t>any</a:t>
            </a:r>
            <a:r>
              <a:rPr sz="1400" spc="60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2454"/>
                </a:solidFill>
                <a:latin typeface="Calibri"/>
                <a:cs typeface="Calibri"/>
              </a:rPr>
              <a:t>responsibility or</a:t>
            </a:r>
            <a:r>
              <a:rPr sz="1400" spc="20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2454"/>
                </a:solidFill>
                <a:latin typeface="Calibri"/>
                <a:cs typeface="Calibri"/>
              </a:rPr>
              <a:t>liability</a:t>
            </a:r>
            <a:r>
              <a:rPr sz="1400" spc="30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2454"/>
                </a:solidFill>
                <a:latin typeface="Calibri"/>
                <a:cs typeface="Calibri"/>
              </a:rPr>
              <a:t>for</a:t>
            </a:r>
            <a:r>
              <a:rPr sz="1400" spc="20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2454"/>
                </a:solidFill>
                <a:latin typeface="Calibri"/>
                <a:cs typeface="Calibri"/>
              </a:rPr>
              <a:t>the</a:t>
            </a:r>
            <a:r>
              <a:rPr sz="1400" spc="30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092454"/>
                </a:solidFill>
                <a:latin typeface="Calibri"/>
                <a:cs typeface="Calibri"/>
              </a:rPr>
              <a:t>actions</a:t>
            </a:r>
            <a:r>
              <a:rPr sz="1400" spc="25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2454"/>
                </a:solidFill>
                <a:latin typeface="Calibri"/>
                <a:cs typeface="Calibri"/>
              </a:rPr>
              <a:t>or</a:t>
            </a:r>
            <a:r>
              <a:rPr sz="1400" spc="15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spc="45" dirty="0">
                <a:solidFill>
                  <a:srgbClr val="092454"/>
                </a:solidFill>
                <a:latin typeface="Calibri"/>
                <a:cs typeface="Calibri"/>
              </a:rPr>
              <a:t>inactions</a:t>
            </a:r>
            <a:r>
              <a:rPr sz="1400" spc="25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92454"/>
                </a:solidFill>
                <a:latin typeface="Calibri"/>
                <a:cs typeface="Calibri"/>
              </a:rPr>
              <a:t>of</a:t>
            </a:r>
            <a:r>
              <a:rPr sz="1400" spc="25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92454"/>
                </a:solidFill>
                <a:latin typeface="Calibri"/>
                <a:cs typeface="Calibri"/>
              </a:rPr>
              <a:t>any </a:t>
            </a:r>
            <a:r>
              <a:rPr sz="1400" spc="10" dirty="0">
                <a:solidFill>
                  <a:srgbClr val="092454"/>
                </a:solidFill>
                <a:latin typeface="Calibri"/>
                <a:cs typeface="Calibri"/>
              </a:rPr>
              <a:t>other</a:t>
            </a:r>
            <a:r>
              <a:rPr sz="1400" spc="25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spc="20" dirty="0">
                <a:solidFill>
                  <a:srgbClr val="092454"/>
                </a:solidFill>
                <a:latin typeface="Calibri"/>
                <a:cs typeface="Calibri"/>
              </a:rPr>
              <a:t>individual</a:t>
            </a:r>
            <a:r>
              <a:rPr sz="1400" spc="55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spc="20" dirty="0">
                <a:solidFill>
                  <a:srgbClr val="092454"/>
                </a:solidFill>
                <a:latin typeface="Calibri"/>
                <a:cs typeface="Calibri"/>
              </a:rPr>
              <a:t>member</a:t>
            </a:r>
            <a:r>
              <a:rPr sz="1400" spc="15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spc="20" dirty="0">
                <a:solidFill>
                  <a:srgbClr val="092454"/>
                </a:solidFill>
                <a:latin typeface="Calibri"/>
                <a:cs typeface="Calibri"/>
              </a:rPr>
              <a:t>or</a:t>
            </a:r>
            <a:r>
              <a:rPr sz="1400" spc="30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spc="20" dirty="0">
                <a:solidFill>
                  <a:srgbClr val="092454"/>
                </a:solidFill>
                <a:latin typeface="Calibri"/>
                <a:cs typeface="Calibri"/>
              </a:rPr>
              <a:t>correspondent</a:t>
            </a:r>
            <a:r>
              <a:rPr sz="1400" spc="15" dirty="0">
                <a:solidFill>
                  <a:srgbClr val="092454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92454"/>
                </a:solidFill>
                <a:latin typeface="Calibri"/>
                <a:cs typeface="Calibri"/>
              </a:rPr>
              <a:t>firm(s).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06508" y="5929071"/>
            <a:ext cx="2322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92454"/>
                </a:solidFill>
                <a:latin typeface="Calibri"/>
                <a:cs typeface="Calibri"/>
                <a:hlinkClick r:id="rId2"/>
              </a:rPr>
              <a:t>www.pkfsmithcooper.com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17830">
              <a:lnSpc>
                <a:spcPct val="100000"/>
              </a:lnSpc>
              <a:spcBef>
                <a:spcPts val="105"/>
              </a:spcBef>
            </a:pPr>
            <a:r>
              <a:rPr dirty="0"/>
              <a:t>right</a:t>
            </a:r>
            <a:r>
              <a:rPr spc="-35" dirty="0"/>
              <a:t> </a:t>
            </a:r>
            <a:r>
              <a:rPr spc="75" dirty="0"/>
              <a:t>people </a:t>
            </a:r>
            <a:r>
              <a:rPr dirty="0"/>
              <a:t>right</a:t>
            </a:r>
            <a:r>
              <a:rPr spc="-35" dirty="0"/>
              <a:t> </a:t>
            </a:r>
            <a:r>
              <a:rPr spc="105" dirty="0"/>
              <a:t>size</a:t>
            </a:r>
          </a:p>
          <a:p>
            <a:pPr marL="12700">
              <a:lnSpc>
                <a:spcPct val="100000"/>
              </a:lnSpc>
            </a:pPr>
            <a:r>
              <a:rPr dirty="0"/>
              <a:t>right</a:t>
            </a:r>
            <a:r>
              <a:rPr spc="-35" dirty="0"/>
              <a:t> </a:t>
            </a:r>
            <a:r>
              <a:rPr spc="95" dirty="0"/>
              <a:t>solutions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8E5A7E6AB674C93B31DA38FFA11AE" ma:contentTypeVersion="19" ma:contentTypeDescription="Create a new document." ma:contentTypeScope="" ma:versionID="96bd9c7e0fdf754a4235a68e25bf3eb5">
  <xsd:schema xmlns:xsd="http://www.w3.org/2001/XMLSchema" xmlns:xs="http://www.w3.org/2001/XMLSchema" xmlns:p="http://schemas.microsoft.com/office/2006/metadata/properties" xmlns:ns2="b6cafc68-616a-4888-8cfb-e24a455e0c27" xmlns:ns3="3746244d-3146-4741-bec3-533e69a53251" targetNamespace="http://schemas.microsoft.com/office/2006/metadata/properties" ma:root="true" ma:fieldsID="a82e43cc590603d5a6b8765cdda670eb" ns2:_="" ns3:_="">
    <xsd:import namespace="b6cafc68-616a-4888-8cfb-e24a455e0c27"/>
    <xsd:import namespace="3746244d-3146-4741-bec3-533e69a53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afc68-616a-4888-8cfb-e24a455e0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4a64a8-5210-4b52-8fab-60f474948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6244d-3146-4741-bec3-533e69a53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804eca-e823-4f27-8e4d-701ed8693b78}" ma:internalName="TaxCatchAll" ma:showField="CatchAllData" ma:web="3746244d-3146-4741-bec3-533e69a53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46244d-3146-4741-bec3-533e69a53251" xsi:nil="true"/>
    <lcf76f155ced4ddcb4097134ff3c332f xmlns="b6cafc68-616a-4888-8cfb-e24a455e0c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C18FC1-70EB-402D-A080-9B7E99FFA688}"/>
</file>

<file path=customXml/itemProps2.xml><?xml version="1.0" encoding="utf-8"?>
<ds:datastoreItem xmlns:ds="http://schemas.openxmlformats.org/officeDocument/2006/customXml" ds:itemID="{D16018CF-783A-4E96-813C-065944270286}"/>
</file>

<file path=customXml/itemProps3.xml><?xml version="1.0" encoding="utf-8"?>
<ds:datastoreItem xmlns:ds="http://schemas.openxmlformats.org/officeDocument/2006/customXml" ds:itemID="{80D83A3D-2CDB-4AA9-BC34-CBE9231FA4D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295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June 2025</vt:lpstr>
      <vt:lpstr>PowerPoint Presentation</vt:lpstr>
      <vt:lpstr>PowerPoint Presentation</vt:lpstr>
      <vt:lpstr>PowerPoint Presentation</vt:lpstr>
      <vt:lpstr>PowerPoint Presentation</vt:lpstr>
      <vt:lpstr>right people right size right solutions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Rosie Dean 2021 (N0987316)</dc:creator>
  <cp:lastModifiedBy>Lewis Melia | Rail Forum</cp:lastModifiedBy>
  <cp:revision>1</cp:revision>
  <dcterms:created xsi:type="dcterms:W3CDTF">2025-06-09T14:38:08Z</dcterms:created>
  <dcterms:modified xsi:type="dcterms:W3CDTF">2025-06-09T14:44:30Z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2025-06-05T00:00:00Z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2025-06-09T00:00:00Z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0x0101001618E5A7E6AB674C93B31DA38FFA11AE</vt:lpwstr>
  </property>
</Properties>
</file>