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60" r:id="rId5"/>
  </p:sldMasterIdLst>
  <p:notesMasterIdLst>
    <p:notesMasterId r:id="rId12"/>
  </p:notesMasterIdLst>
  <p:sldIdLst>
    <p:sldId id="309" r:id="rId6"/>
    <p:sldId id="313" r:id="rId7"/>
    <p:sldId id="314" r:id="rId8"/>
    <p:sldId id="315" r:id="rId9"/>
    <p:sldId id="316" r:id="rId10"/>
    <p:sldId id="31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ABF4D1-33C3-42A6-BB3C-CE6155D3BAB9}" v="5" dt="2025-06-03T15:47:35.0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5480" autoAdjust="0"/>
  </p:normalViewPr>
  <p:slideViewPr>
    <p:cSldViewPr snapToGrid="0">
      <p:cViewPr varScale="1">
        <p:scale>
          <a:sx n="72" d="100"/>
          <a:sy n="72" d="100"/>
        </p:scale>
        <p:origin x="22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io Leiria" userId="113f289d-4053-4ce8-852b-44af62ca3738" providerId="ADAL" clId="{0FABF4D1-33C3-42A6-BB3C-CE6155D3BAB9}"/>
    <pc:docChg chg="undo custSel modSld">
      <pc:chgData name="Marcio Leiria" userId="113f289d-4053-4ce8-852b-44af62ca3738" providerId="ADAL" clId="{0FABF4D1-33C3-42A6-BB3C-CE6155D3BAB9}" dt="2025-06-03T15:51:29.097" v="167" actId="26606"/>
      <pc:docMkLst>
        <pc:docMk/>
      </pc:docMkLst>
      <pc:sldChg chg="addSp delSp modSp mod">
        <pc:chgData name="Marcio Leiria" userId="113f289d-4053-4ce8-852b-44af62ca3738" providerId="ADAL" clId="{0FABF4D1-33C3-42A6-BB3C-CE6155D3BAB9}" dt="2025-06-03T15:31:46.081" v="151" actId="1076"/>
        <pc:sldMkLst>
          <pc:docMk/>
          <pc:sldMk cId="1632798368" sldId="309"/>
        </pc:sldMkLst>
        <pc:picChg chg="add mod">
          <ac:chgData name="Marcio Leiria" userId="113f289d-4053-4ce8-852b-44af62ca3738" providerId="ADAL" clId="{0FABF4D1-33C3-42A6-BB3C-CE6155D3BAB9}" dt="2025-06-03T15:31:46.081" v="151" actId="1076"/>
          <ac:picMkLst>
            <pc:docMk/>
            <pc:sldMk cId="1632798368" sldId="309"/>
            <ac:picMk id="4" creationId="{ECEC4CE7-F1FA-0A3B-ACC6-D3873CC183B3}"/>
          </ac:picMkLst>
        </pc:picChg>
        <pc:picChg chg="del">
          <ac:chgData name="Marcio Leiria" userId="113f289d-4053-4ce8-852b-44af62ca3738" providerId="ADAL" clId="{0FABF4D1-33C3-42A6-BB3C-CE6155D3BAB9}" dt="2025-06-03T15:29:16.111" v="0" actId="478"/>
          <ac:picMkLst>
            <pc:docMk/>
            <pc:sldMk cId="1632798368" sldId="309"/>
            <ac:picMk id="7" creationId="{818BE77B-55B1-AFA2-AAED-1F95FD6153E7}"/>
          </ac:picMkLst>
        </pc:picChg>
        <pc:picChg chg="add mod">
          <ac:chgData name="Marcio Leiria" userId="113f289d-4053-4ce8-852b-44af62ca3738" providerId="ADAL" clId="{0FABF4D1-33C3-42A6-BB3C-CE6155D3BAB9}" dt="2025-06-03T15:31:41.432" v="150" actId="1076"/>
          <ac:picMkLst>
            <pc:docMk/>
            <pc:sldMk cId="1632798368" sldId="309"/>
            <ac:picMk id="9" creationId="{3DB5EA7A-9937-F427-C1F7-AD4FB29BA5D9}"/>
          </ac:picMkLst>
        </pc:picChg>
      </pc:sldChg>
      <pc:sldChg chg="addSp delSp modSp mod modClrScheme chgLayout">
        <pc:chgData name="Marcio Leiria" userId="113f289d-4053-4ce8-852b-44af62ca3738" providerId="ADAL" clId="{0FABF4D1-33C3-42A6-BB3C-CE6155D3BAB9}" dt="2025-06-03T15:50:29.893" v="161" actId="26606"/>
        <pc:sldMkLst>
          <pc:docMk/>
          <pc:sldMk cId="0" sldId="313"/>
        </pc:sldMkLst>
        <pc:spChg chg="mod ord">
          <ac:chgData name="Marcio Leiria" userId="113f289d-4053-4ce8-852b-44af62ca3738" providerId="ADAL" clId="{0FABF4D1-33C3-42A6-BB3C-CE6155D3BAB9}" dt="2025-06-03T15:50:29.893" v="161" actId="26606"/>
          <ac:spMkLst>
            <pc:docMk/>
            <pc:sldMk cId="0" sldId="313"/>
            <ac:spMk id="2" creationId="{00000000-0000-0000-0000-000000000000}"/>
          </ac:spMkLst>
        </pc:spChg>
        <pc:spChg chg="mod ord">
          <ac:chgData name="Marcio Leiria" userId="113f289d-4053-4ce8-852b-44af62ca3738" providerId="ADAL" clId="{0FABF4D1-33C3-42A6-BB3C-CE6155D3BAB9}" dt="2025-06-03T15:50:29.893" v="161" actId="26606"/>
          <ac:spMkLst>
            <pc:docMk/>
            <pc:sldMk cId="0" sldId="313"/>
            <ac:spMk id="3" creationId="{00000000-0000-0000-0000-000000000000}"/>
          </ac:spMkLst>
        </pc:spChg>
        <pc:spChg chg="add del mod ord">
          <ac:chgData name="Marcio Leiria" userId="113f289d-4053-4ce8-852b-44af62ca3738" providerId="ADAL" clId="{0FABF4D1-33C3-42A6-BB3C-CE6155D3BAB9}" dt="2025-06-03T15:48:15.860" v="153" actId="700"/>
          <ac:spMkLst>
            <pc:docMk/>
            <pc:sldMk cId="0" sldId="313"/>
            <ac:spMk id="4" creationId="{90757EC3-A5D1-57B0-976E-F55F17D250E8}"/>
          </ac:spMkLst>
        </pc:spChg>
        <pc:spChg chg="add del mod ord">
          <ac:chgData name="Marcio Leiria" userId="113f289d-4053-4ce8-852b-44af62ca3738" providerId="ADAL" clId="{0FABF4D1-33C3-42A6-BB3C-CE6155D3BAB9}" dt="2025-06-03T15:50:29.893" v="161" actId="26606"/>
          <ac:spMkLst>
            <pc:docMk/>
            <pc:sldMk cId="0" sldId="313"/>
            <ac:spMk id="5" creationId="{42260EBD-3C2E-322F-2B98-AB8E139BF18C}"/>
          </ac:spMkLst>
        </pc:spChg>
      </pc:sldChg>
      <pc:sldChg chg="addSp delSp modSp mod modClrScheme chgLayout">
        <pc:chgData name="Marcio Leiria" userId="113f289d-4053-4ce8-852b-44af62ca3738" providerId="ADAL" clId="{0FABF4D1-33C3-42A6-BB3C-CE6155D3BAB9}" dt="2025-06-03T15:50:21.692" v="160" actId="26606"/>
        <pc:sldMkLst>
          <pc:docMk/>
          <pc:sldMk cId="0" sldId="314"/>
        </pc:sldMkLst>
        <pc:spChg chg="mod ord">
          <ac:chgData name="Marcio Leiria" userId="113f289d-4053-4ce8-852b-44af62ca3738" providerId="ADAL" clId="{0FABF4D1-33C3-42A6-BB3C-CE6155D3BAB9}" dt="2025-06-03T15:50:21.692" v="160" actId="26606"/>
          <ac:spMkLst>
            <pc:docMk/>
            <pc:sldMk cId="0" sldId="314"/>
            <ac:spMk id="2" creationId="{00000000-0000-0000-0000-000000000000}"/>
          </ac:spMkLst>
        </pc:spChg>
        <pc:spChg chg="mod ord">
          <ac:chgData name="Marcio Leiria" userId="113f289d-4053-4ce8-852b-44af62ca3738" providerId="ADAL" clId="{0FABF4D1-33C3-42A6-BB3C-CE6155D3BAB9}" dt="2025-06-03T15:50:21.692" v="160" actId="26606"/>
          <ac:spMkLst>
            <pc:docMk/>
            <pc:sldMk cId="0" sldId="314"/>
            <ac:spMk id="3" creationId="{00000000-0000-0000-0000-000000000000}"/>
          </ac:spMkLst>
        </pc:spChg>
        <pc:spChg chg="add del mod ord">
          <ac:chgData name="Marcio Leiria" userId="113f289d-4053-4ce8-852b-44af62ca3738" providerId="ADAL" clId="{0FABF4D1-33C3-42A6-BB3C-CE6155D3BAB9}" dt="2025-06-03T15:50:21.692" v="160" actId="26606"/>
          <ac:spMkLst>
            <pc:docMk/>
            <pc:sldMk cId="0" sldId="314"/>
            <ac:spMk id="4" creationId="{EF3FC82D-E8A5-B794-07A7-3B803A66AFE4}"/>
          </ac:spMkLst>
        </pc:spChg>
      </pc:sldChg>
      <pc:sldChg chg="addSp delSp modSp mod modClrScheme chgLayout">
        <pc:chgData name="Marcio Leiria" userId="113f289d-4053-4ce8-852b-44af62ca3738" providerId="ADAL" clId="{0FABF4D1-33C3-42A6-BB3C-CE6155D3BAB9}" dt="2025-06-03T15:50:43.826" v="163" actId="26606"/>
        <pc:sldMkLst>
          <pc:docMk/>
          <pc:sldMk cId="0" sldId="315"/>
        </pc:sldMkLst>
        <pc:spChg chg="mod ord">
          <ac:chgData name="Marcio Leiria" userId="113f289d-4053-4ce8-852b-44af62ca3738" providerId="ADAL" clId="{0FABF4D1-33C3-42A6-BB3C-CE6155D3BAB9}" dt="2025-06-03T15:50:43.826" v="163" actId="26606"/>
          <ac:spMkLst>
            <pc:docMk/>
            <pc:sldMk cId="0" sldId="315"/>
            <ac:spMk id="2" creationId="{00000000-0000-0000-0000-000000000000}"/>
          </ac:spMkLst>
        </pc:spChg>
        <pc:spChg chg="mod ord">
          <ac:chgData name="Marcio Leiria" userId="113f289d-4053-4ce8-852b-44af62ca3738" providerId="ADAL" clId="{0FABF4D1-33C3-42A6-BB3C-CE6155D3BAB9}" dt="2025-06-03T15:50:43.826" v="163" actId="26606"/>
          <ac:spMkLst>
            <pc:docMk/>
            <pc:sldMk cId="0" sldId="315"/>
            <ac:spMk id="3" creationId="{00000000-0000-0000-0000-000000000000}"/>
          </ac:spMkLst>
        </pc:spChg>
        <pc:spChg chg="add del mod ord">
          <ac:chgData name="Marcio Leiria" userId="113f289d-4053-4ce8-852b-44af62ca3738" providerId="ADAL" clId="{0FABF4D1-33C3-42A6-BB3C-CE6155D3BAB9}" dt="2025-06-03T15:50:43.826" v="163" actId="26606"/>
          <ac:spMkLst>
            <pc:docMk/>
            <pc:sldMk cId="0" sldId="315"/>
            <ac:spMk id="4" creationId="{5F013F9D-B4E3-8A5E-FADD-387D47990DD0}"/>
          </ac:spMkLst>
        </pc:spChg>
      </pc:sldChg>
      <pc:sldChg chg="addSp delSp modSp mod modClrScheme chgLayout">
        <pc:chgData name="Marcio Leiria" userId="113f289d-4053-4ce8-852b-44af62ca3738" providerId="ADAL" clId="{0FABF4D1-33C3-42A6-BB3C-CE6155D3BAB9}" dt="2025-06-03T15:51:07.065" v="165" actId="26606"/>
        <pc:sldMkLst>
          <pc:docMk/>
          <pc:sldMk cId="0" sldId="316"/>
        </pc:sldMkLst>
        <pc:spChg chg="mod ord">
          <ac:chgData name="Marcio Leiria" userId="113f289d-4053-4ce8-852b-44af62ca3738" providerId="ADAL" clId="{0FABF4D1-33C3-42A6-BB3C-CE6155D3BAB9}" dt="2025-06-03T15:51:07.065" v="165" actId="26606"/>
          <ac:spMkLst>
            <pc:docMk/>
            <pc:sldMk cId="0" sldId="316"/>
            <ac:spMk id="2" creationId="{00000000-0000-0000-0000-000000000000}"/>
          </ac:spMkLst>
        </pc:spChg>
        <pc:spChg chg="mod ord">
          <ac:chgData name="Marcio Leiria" userId="113f289d-4053-4ce8-852b-44af62ca3738" providerId="ADAL" clId="{0FABF4D1-33C3-42A6-BB3C-CE6155D3BAB9}" dt="2025-06-03T15:51:07.065" v="165" actId="26606"/>
          <ac:spMkLst>
            <pc:docMk/>
            <pc:sldMk cId="0" sldId="316"/>
            <ac:spMk id="3" creationId="{00000000-0000-0000-0000-000000000000}"/>
          </ac:spMkLst>
        </pc:spChg>
        <pc:spChg chg="add del mod ord">
          <ac:chgData name="Marcio Leiria" userId="113f289d-4053-4ce8-852b-44af62ca3738" providerId="ADAL" clId="{0FABF4D1-33C3-42A6-BB3C-CE6155D3BAB9}" dt="2025-06-03T15:51:07.065" v="165" actId="26606"/>
          <ac:spMkLst>
            <pc:docMk/>
            <pc:sldMk cId="0" sldId="316"/>
            <ac:spMk id="4" creationId="{BF8F61C5-A43C-5953-41C2-E4FA9981CE43}"/>
          </ac:spMkLst>
        </pc:spChg>
      </pc:sldChg>
      <pc:sldChg chg="addSp delSp modSp mod modClrScheme chgLayout">
        <pc:chgData name="Marcio Leiria" userId="113f289d-4053-4ce8-852b-44af62ca3738" providerId="ADAL" clId="{0FABF4D1-33C3-42A6-BB3C-CE6155D3BAB9}" dt="2025-06-03T15:51:29.097" v="167" actId="26606"/>
        <pc:sldMkLst>
          <pc:docMk/>
          <pc:sldMk cId="0" sldId="317"/>
        </pc:sldMkLst>
        <pc:spChg chg="mod ord">
          <ac:chgData name="Marcio Leiria" userId="113f289d-4053-4ce8-852b-44af62ca3738" providerId="ADAL" clId="{0FABF4D1-33C3-42A6-BB3C-CE6155D3BAB9}" dt="2025-06-03T15:51:29.097" v="167" actId="26606"/>
          <ac:spMkLst>
            <pc:docMk/>
            <pc:sldMk cId="0" sldId="317"/>
            <ac:spMk id="2" creationId="{00000000-0000-0000-0000-000000000000}"/>
          </ac:spMkLst>
        </pc:spChg>
        <pc:spChg chg="mod ord">
          <ac:chgData name="Marcio Leiria" userId="113f289d-4053-4ce8-852b-44af62ca3738" providerId="ADAL" clId="{0FABF4D1-33C3-42A6-BB3C-CE6155D3BAB9}" dt="2025-06-03T15:51:29.097" v="167" actId="26606"/>
          <ac:spMkLst>
            <pc:docMk/>
            <pc:sldMk cId="0" sldId="317"/>
            <ac:spMk id="3" creationId="{00000000-0000-0000-0000-000000000000}"/>
          </ac:spMkLst>
        </pc:spChg>
        <pc:spChg chg="add del mod ord">
          <ac:chgData name="Marcio Leiria" userId="113f289d-4053-4ce8-852b-44af62ca3738" providerId="ADAL" clId="{0FABF4D1-33C3-42A6-BB3C-CE6155D3BAB9}" dt="2025-06-03T15:51:29.097" v="167" actId="26606"/>
          <ac:spMkLst>
            <pc:docMk/>
            <pc:sldMk cId="0" sldId="317"/>
            <ac:spMk id="4" creationId="{9F082D2F-2A00-B24A-3F37-4015B1795AB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71BCD4-A51B-4BA5-9099-F04CF71D079F}" type="datetimeFigureOut">
              <a:rPr lang="en-GB" smtClean="0"/>
              <a:t>03/06/2025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443711-E8AB-4209-A08D-A93E15BD77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209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C7EFE3-052F-2047-7A3D-83B5470713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F09045-6529-7060-DB5A-B70B7669C0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2F8BA4-4862-A126-078C-41D908BCF3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/>
              <a:t>Listen Technologies and </a:t>
            </a:r>
            <a:r>
              <a:rPr lang="en-GB" sz="1000" dirty="0" err="1"/>
              <a:t>Ampetronic</a:t>
            </a:r>
            <a:r>
              <a:rPr lang="en-GB" sz="1000" dirty="0"/>
              <a:t> are now part of a wider accessibility group called </a:t>
            </a:r>
            <a:r>
              <a:rPr lang="en-GB" sz="1000" dirty="0" err="1"/>
              <a:t>Allvida</a:t>
            </a:r>
            <a:endParaRPr lang="en-GB" sz="10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 err="1"/>
              <a:t>Auri</a:t>
            </a:r>
            <a:r>
              <a:rPr lang="en-GB" sz="1000" dirty="0"/>
              <a:t> is the product of a collaboration between the two companies combining over 60 years' experience specialising in accessible audio.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/>
              <a:t>This is the first </a:t>
            </a:r>
            <a:r>
              <a:rPr lang="en-GB" sz="1000" dirty="0" err="1"/>
              <a:t>Auracast</a:t>
            </a:r>
            <a:r>
              <a:rPr lang="en-GB" sz="1000" dirty="0"/>
              <a:t> assistive listening system to be launched, targeted at the professional install market.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endParaRPr lang="en-US" sz="1000" dirty="0">
              <a:effectLst/>
              <a:latin typeface="Arial" panose="020B0604020202020204" pitchFamily="34" charset="0"/>
              <a:ea typeface="Open Sans Light" panose="020B0306030504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925CD4-3787-9F52-04CE-D3012A1C2A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68DF5-A766-4928-BE90-C90F4AE9F88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2358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D75B9997-FDEB-6A2C-B223-92D7838E2A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"/>
            <a:ext cx="12192000" cy="6858000"/>
          </a:xfrm>
          <a:prstGeom prst="rect">
            <a:avLst/>
          </a:prstGeom>
        </p:spPr>
      </p:pic>
      <p:sp>
        <p:nvSpPr>
          <p:cNvPr id="12" name="Прямоугольник 36">
            <a:extLst>
              <a:ext uri="{FF2B5EF4-FFF2-40B4-BE49-F238E27FC236}">
                <a16:creationId xmlns:a16="http://schemas.microsoft.com/office/drawing/2014/main" id="{080BD327-0C85-7C74-4BC0-4EFDEA31CB01}"/>
              </a:ext>
            </a:extLst>
          </p:cNvPr>
          <p:cNvSpPr/>
          <p:nvPr userDrawn="1"/>
        </p:nvSpPr>
        <p:spPr>
          <a:xfrm>
            <a:off x="0" y="-2"/>
            <a:ext cx="12192000" cy="6872294"/>
          </a:xfrm>
          <a:prstGeom prst="rect">
            <a:avLst/>
          </a:prstGeom>
          <a:solidFill>
            <a:srgbClr val="3B3A3A">
              <a:alpha val="6549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" name="Picture 1" descr="A black and white rectangle with black text&#10;&#10;Description automatically generated">
            <a:extLst>
              <a:ext uri="{FF2B5EF4-FFF2-40B4-BE49-F238E27FC236}">
                <a16:creationId xmlns:a16="http://schemas.microsoft.com/office/drawing/2014/main" id="{41C7EC4E-D0D6-9AC3-B4F0-A51075F9FB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717" y="2945495"/>
            <a:ext cx="4926366" cy="1160195"/>
          </a:xfrm>
          <a:prstGeom prst="rect">
            <a:avLst/>
          </a:prstGeom>
        </p:spPr>
      </p:pic>
      <p:pic>
        <p:nvPicPr>
          <p:cNvPr id="3" name="Picture 2" descr="A black and white image of a person's face&#10;&#10;Description automatically generated with low confidence">
            <a:extLst>
              <a:ext uri="{FF2B5EF4-FFF2-40B4-BE49-F238E27FC236}">
                <a16:creationId xmlns:a16="http://schemas.microsoft.com/office/drawing/2014/main" id="{67D9A710-96AF-A219-F58F-B71DCC82431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0098" y="2945495"/>
            <a:ext cx="3867315" cy="1160195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922CB1B-0269-2FD1-5E35-6612EE5A2244}"/>
              </a:ext>
            </a:extLst>
          </p:cNvPr>
          <p:cNvCxnSpPr/>
          <p:nvPr userDrawn="1"/>
        </p:nvCxnSpPr>
        <p:spPr>
          <a:xfrm>
            <a:off x="6096000" y="2893340"/>
            <a:ext cx="0" cy="121235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166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1C82246-647A-45E2-323C-D90460DA5673}"/>
              </a:ext>
            </a:extLst>
          </p:cNvPr>
          <p:cNvSpPr/>
          <p:nvPr userDrawn="1"/>
        </p:nvSpPr>
        <p:spPr>
          <a:xfrm>
            <a:off x="6096000" y="1559"/>
            <a:ext cx="6096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C0D8C0-3FA2-9B1F-A935-2A503F180F73}"/>
              </a:ext>
            </a:extLst>
          </p:cNvPr>
          <p:cNvSpPr/>
          <p:nvPr userDrawn="1"/>
        </p:nvSpPr>
        <p:spPr>
          <a:xfrm>
            <a:off x="0" y="0"/>
            <a:ext cx="12192000" cy="11464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B3A3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FD6BF12-DDF3-91A8-FBAE-13CE7C536E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06329" y="825737"/>
            <a:ext cx="2144471" cy="641350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b="1" i="0">
                <a:solidFill>
                  <a:schemeClr val="tx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</a:lstStyle>
          <a:p>
            <a:pPr lvl="0"/>
            <a:r>
              <a:rPr lang="en-US" dirty="0"/>
              <a:t>Subject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EBD03732-9CB4-21E9-3E84-B44780DFA6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7653" y="825737"/>
            <a:ext cx="2151560" cy="641350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b="1" i="0">
                <a:solidFill>
                  <a:schemeClr val="tx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</a:lstStyle>
          <a:p>
            <a:pPr lvl="0"/>
            <a:r>
              <a:rPr lang="en-US" dirty="0"/>
              <a:t>Subject</a:t>
            </a:r>
          </a:p>
        </p:txBody>
      </p:sp>
      <p:sp>
        <p:nvSpPr>
          <p:cNvPr id="14" name="Picture Placeholder 16">
            <a:extLst>
              <a:ext uri="{FF2B5EF4-FFF2-40B4-BE49-F238E27FC236}">
                <a16:creationId xmlns:a16="http://schemas.microsoft.com/office/drawing/2014/main" id="{30E928A0-98F4-D157-FB0D-5D916938C8E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93462" y="1992550"/>
            <a:ext cx="3970207" cy="384056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5" name="Picture Placeholder 16">
            <a:extLst>
              <a:ext uri="{FF2B5EF4-FFF2-40B4-BE49-F238E27FC236}">
                <a16:creationId xmlns:a16="http://schemas.microsoft.com/office/drawing/2014/main" id="{DC1BD18F-9C1F-CE3B-5320-6A01E731D03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28330" y="1992550"/>
            <a:ext cx="3970207" cy="3840561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pic>
        <p:nvPicPr>
          <p:cNvPr id="7" name="Picture 6" descr="A black and white logo">
            <a:extLst>
              <a:ext uri="{FF2B5EF4-FFF2-40B4-BE49-F238E27FC236}">
                <a16:creationId xmlns:a16="http://schemas.microsoft.com/office/drawing/2014/main" id="{5D02C02F-B217-F5C1-C9C4-728B29219D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099" y="6126161"/>
            <a:ext cx="3953934" cy="82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24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AAB5210-DB33-FA0D-AB71-16656496DD56}"/>
              </a:ext>
            </a:extLst>
          </p:cNvPr>
          <p:cNvSpPr/>
          <p:nvPr userDrawn="1"/>
        </p:nvSpPr>
        <p:spPr>
          <a:xfrm>
            <a:off x="-1" y="0"/>
            <a:ext cx="489348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Picture Placeholder 16">
            <a:extLst>
              <a:ext uri="{FF2B5EF4-FFF2-40B4-BE49-F238E27FC236}">
                <a16:creationId xmlns:a16="http://schemas.microsoft.com/office/drawing/2014/main" id="{EC30C41B-1DCC-2D43-557F-8BE3F3AD1EC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893481" y="0"/>
            <a:ext cx="7298518" cy="6858000"/>
          </a:xfrm>
        </p:spPr>
        <p:txBody>
          <a:bodyPr/>
          <a:lstStyle>
            <a:lvl1pPr marL="0" indent="0">
              <a:buNone/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2C47B43-BC70-E93F-DF10-CAE3FD4DA7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05901" y="6354069"/>
            <a:ext cx="1240300" cy="372089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DED92EB-8CC2-FD01-1B5D-F10255BA20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0306" y="1552353"/>
            <a:ext cx="3540654" cy="436998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EADEEE-3F80-072C-73B2-EBCBE009BCFE}"/>
              </a:ext>
            </a:extLst>
          </p:cNvPr>
          <p:cNvSpPr/>
          <p:nvPr userDrawn="1"/>
        </p:nvSpPr>
        <p:spPr>
          <a:xfrm>
            <a:off x="619454" y="1079460"/>
            <a:ext cx="1103372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73ED5988-E54D-C8EE-8F25-D1FE4B9C96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2260" y="564586"/>
            <a:ext cx="3668700" cy="51487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Subject</a:t>
            </a:r>
          </a:p>
        </p:txBody>
      </p:sp>
      <p:pic>
        <p:nvPicPr>
          <p:cNvPr id="2" name="Picture 1" descr="A black and white logo">
            <a:extLst>
              <a:ext uri="{FF2B5EF4-FFF2-40B4-BE49-F238E27FC236}">
                <a16:creationId xmlns:a16="http://schemas.microsoft.com/office/drawing/2014/main" id="{83205C06-369C-BF1B-E6DB-B68DC3305A9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099" y="6126161"/>
            <a:ext cx="3953934" cy="82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908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Imag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962070F-9861-707E-50EA-F2E01DC8B23B}"/>
              </a:ext>
            </a:extLst>
          </p:cNvPr>
          <p:cNvSpPr/>
          <p:nvPr userDrawn="1"/>
        </p:nvSpPr>
        <p:spPr>
          <a:xfrm>
            <a:off x="1" y="845"/>
            <a:ext cx="627126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2C173A6-3CD8-8FD5-C13A-822EB67D2469}"/>
              </a:ext>
            </a:extLst>
          </p:cNvPr>
          <p:cNvSpPr/>
          <p:nvPr userDrawn="1"/>
        </p:nvSpPr>
        <p:spPr>
          <a:xfrm>
            <a:off x="0" y="1528564"/>
            <a:ext cx="12192000" cy="39544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5741B8D7-7BA3-2EF9-4F00-5377B9F0E26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75283" y="1528564"/>
            <a:ext cx="5395977" cy="3954462"/>
          </a:xfrm>
        </p:spPr>
        <p:txBody>
          <a:bodyPr/>
          <a:lstStyle>
            <a:lvl1pPr marL="0" indent="0">
              <a:buNone/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8EF6A0-7FD0-402B-D048-B6217D95249F}"/>
              </a:ext>
            </a:extLst>
          </p:cNvPr>
          <p:cNvSpPr/>
          <p:nvPr userDrawn="1"/>
        </p:nvSpPr>
        <p:spPr>
          <a:xfrm>
            <a:off x="6594857" y="2352617"/>
            <a:ext cx="1103372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1E676CDA-EF44-5B85-5DDD-0FBD35AA28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17663" y="1837743"/>
            <a:ext cx="4799054" cy="51487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Subject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B13DC3B-CB39-4583-0BF9-04B24344A8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94856" y="2661795"/>
            <a:ext cx="4799053" cy="24843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pic>
        <p:nvPicPr>
          <p:cNvPr id="6" name="Picture 5" descr="A black and white logo">
            <a:extLst>
              <a:ext uri="{FF2B5EF4-FFF2-40B4-BE49-F238E27FC236}">
                <a16:creationId xmlns:a16="http://schemas.microsoft.com/office/drawing/2014/main" id="{121C5205-D648-6E89-38BF-C8843735F6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099" y="6126161"/>
            <a:ext cx="3953934" cy="82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081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ject List Imag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6">
            <a:extLst>
              <a:ext uri="{FF2B5EF4-FFF2-40B4-BE49-F238E27FC236}">
                <a16:creationId xmlns:a16="http://schemas.microsoft.com/office/drawing/2014/main" id="{13CAECCD-F85D-EB32-1B72-151777F6E34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709893" y="0"/>
            <a:ext cx="5482108" cy="6858000"/>
          </a:xfrm>
        </p:spPr>
        <p:txBody>
          <a:bodyPr/>
          <a:lstStyle>
            <a:lvl1pPr marL="0" indent="0">
              <a:buNone/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229113-AA2F-D751-F60B-165F7430A556}"/>
              </a:ext>
            </a:extLst>
          </p:cNvPr>
          <p:cNvSpPr/>
          <p:nvPr userDrawn="1"/>
        </p:nvSpPr>
        <p:spPr>
          <a:xfrm>
            <a:off x="0" y="6137909"/>
            <a:ext cx="12192000" cy="720091"/>
          </a:xfrm>
          <a:prstGeom prst="rect">
            <a:avLst/>
          </a:prstGeom>
          <a:solidFill>
            <a:srgbClr val="3838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0B0BBB3-4BD7-6631-18FE-048C2B565A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1280" y="1346292"/>
            <a:ext cx="5364720" cy="462438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7900546-A2F0-9379-0EB4-D91BEA0B30B5}"/>
              </a:ext>
            </a:extLst>
          </p:cNvPr>
          <p:cNvSpPr/>
          <p:nvPr userDrawn="1"/>
        </p:nvSpPr>
        <p:spPr>
          <a:xfrm>
            <a:off x="619454" y="1079460"/>
            <a:ext cx="1103372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Title 3">
            <a:extLst>
              <a:ext uri="{FF2B5EF4-FFF2-40B4-BE49-F238E27FC236}">
                <a16:creationId xmlns:a16="http://schemas.microsoft.com/office/drawing/2014/main" id="{3E4CE373-8CE9-0C0B-483E-5F296953E1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2260" y="564586"/>
            <a:ext cx="5553740" cy="514873"/>
          </a:xfrm>
        </p:spPr>
        <p:txBody>
          <a:bodyPr/>
          <a:lstStyle/>
          <a:p>
            <a:r>
              <a:rPr lang="en-US" dirty="0"/>
              <a:t>Subject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5F53C9-DF57-5485-8F17-809ED763EA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9033" y="6083826"/>
            <a:ext cx="3953934" cy="82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512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images with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5394C45-7A42-3190-B477-1D0B9CA804F0}"/>
              </a:ext>
            </a:extLst>
          </p:cNvPr>
          <p:cNvSpPr/>
          <p:nvPr userDrawn="1"/>
        </p:nvSpPr>
        <p:spPr>
          <a:xfrm>
            <a:off x="0" y="2209"/>
            <a:ext cx="121920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8B345BE-8AD0-1C91-1F45-D18E28D2161E}"/>
              </a:ext>
            </a:extLst>
          </p:cNvPr>
          <p:cNvSpPr/>
          <p:nvPr userDrawn="1"/>
        </p:nvSpPr>
        <p:spPr>
          <a:xfrm>
            <a:off x="806345" y="702987"/>
            <a:ext cx="10599627" cy="5379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B3A3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C01FB15-58C5-F47B-2CD2-2070D2D1DF6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51082" y="1570778"/>
            <a:ext cx="1889760" cy="30663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0" name="Picture Placeholder 7">
            <a:extLst>
              <a:ext uri="{FF2B5EF4-FFF2-40B4-BE49-F238E27FC236}">
                <a16:creationId xmlns:a16="http://schemas.microsoft.com/office/drawing/2014/main" id="{46BB167A-579F-490C-C548-39A6D557502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906900" y="1570778"/>
            <a:ext cx="1889760" cy="30663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D0AB5C2A-7D57-AA04-455B-9C8DA12D893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16608" y="1571835"/>
            <a:ext cx="1889760" cy="30663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992ABB34-0E49-2FF7-911A-D601F6B38A9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872426" y="1570778"/>
            <a:ext cx="1889760" cy="30663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583F1749-A4B3-F99A-12D8-7D1FF75B71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23508" y="4788220"/>
            <a:ext cx="1917700" cy="531813"/>
          </a:xfrm>
        </p:spPr>
        <p:txBody>
          <a:bodyPr>
            <a:normAutofit/>
          </a:bodyPr>
          <a:lstStyle>
            <a:lvl1pPr marL="0" indent="0" algn="ctr">
              <a:buNone/>
              <a:defRPr sz="1800" b="1" i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pPr lvl="0"/>
            <a:r>
              <a:rPr lang="en-US" sz="1800" b="1" i="0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Text</a:t>
            </a:r>
            <a:endParaRPr lang="en-US" dirty="0"/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F801D4AA-7A72-AE92-AE58-28F24B1D101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92930" y="4787784"/>
            <a:ext cx="1917700" cy="531813"/>
          </a:xfrm>
        </p:spPr>
        <p:txBody>
          <a:bodyPr>
            <a:normAutofit/>
          </a:bodyPr>
          <a:lstStyle>
            <a:lvl1pPr marL="0" indent="0" algn="ctr">
              <a:buNone/>
              <a:defRPr sz="1800" b="1" i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pPr lvl="0"/>
            <a:r>
              <a:rPr lang="en-US" sz="1800" b="1" i="0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Text</a:t>
            </a:r>
            <a:endParaRPr lang="en-US" dirty="0"/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14FA6A96-3F5B-0C26-8E74-C4D14C3FC5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02638" y="4787784"/>
            <a:ext cx="1917700" cy="530529"/>
          </a:xfrm>
        </p:spPr>
        <p:txBody>
          <a:bodyPr>
            <a:normAutofit/>
          </a:bodyPr>
          <a:lstStyle>
            <a:lvl1pPr marL="0" indent="0" algn="ctr">
              <a:buNone/>
              <a:defRPr sz="1800" b="1" i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pPr lvl="0"/>
            <a:r>
              <a:rPr lang="en-US" sz="1800" b="1" i="0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Text</a:t>
            </a:r>
            <a:endParaRPr lang="en-US" dirty="0"/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C6AB049C-49F1-232F-3A12-49DE98C4CC6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72060" y="4786500"/>
            <a:ext cx="1917700" cy="531813"/>
          </a:xfrm>
        </p:spPr>
        <p:txBody>
          <a:bodyPr>
            <a:normAutofit/>
          </a:bodyPr>
          <a:lstStyle>
            <a:lvl1pPr marL="0" indent="0" algn="ctr">
              <a:buNone/>
              <a:defRPr sz="1800" b="1" i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pPr lvl="0"/>
            <a:r>
              <a:rPr lang="en-US" sz="1800" b="1" i="0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Text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EBD642-7A87-52D3-32A4-48B3B98266F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78816" y="363826"/>
            <a:ext cx="3654684" cy="690325"/>
          </a:xfr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800" b="1" i="0">
                <a:solidFill>
                  <a:schemeClr val="tx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</a:lstStyle>
          <a:p>
            <a:pPr lvl="0"/>
            <a:r>
              <a:rPr lang="en-US" dirty="0"/>
              <a:t>Subject</a:t>
            </a:r>
          </a:p>
        </p:txBody>
      </p:sp>
      <p:pic>
        <p:nvPicPr>
          <p:cNvPr id="6" name="Picture 5" descr="A black and white logo">
            <a:extLst>
              <a:ext uri="{FF2B5EF4-FFF2-40B4-BE49-F238E27FC236}">
                <a16:creationId xmlns:a16="http://schemas.microsoft.com/office/drawing/2014/main" id="{8F58C3C4-DC8E-3A6B-4BA6-89918FE0F0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033" y="6033024"/>
            <a:ext cx="3953934" cy="82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5782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with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FFAB5A1-8318-C64C-6E6C-D14E04B5865A}"/>
              </a:ext>
            </a:extLst>
          </p:cNvPr>
          <p:cNvSpPr/>
          <p:nvPr userDrawn="1"/>
        </p:nvSpPr>
        <p:spPr>
          <a:xfrm>
            <a:off x="0" y="6047233"/>
            <a:ext cx="12192000" cy="8107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" name="Picture 1" descr="A black and white logo">
            <a:extLst>
              <a:ext uri="{FF2B5EF4-FFF2-40B4-BE49-F238E27FC236}">
                <a16:creationId xmlns:a16="http://schemas.microsoft.com/office/drawing/2014/main" id="{B914E325-A055-3847-A9D7-740CE75D80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033" y="6033027"/>
            <a:ext cx="3953934" cy="82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3866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876D1F4-9659-D516-8444-BB990ECC2995}"/>
              </a:ext>
            </a:extLst>
          </p:cNvPr>
          <p:cNvSpPr/>
          <p:nvPr userDrawn="1"/>
        </p:nvSpPr>
        <p:spPr>
          <a:xfrm>
            <a:off x="0" y="6047233"/>
            <a:ext cx="12192000" cy="8107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9502CD-4B79-7849-A798-9E65F06D32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9033" y="6024557"/>
            <a:ext cx="3953934" cy="82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1074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6E06C13-0637-953B-2387-A947B2C2DF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" y="-1"/>
            <a:ext cx="12192000" cy="6858001"/>
          </a:xfrm>
          <a:prstGeom prst="rect">
            <a:avLst/>
          </a:prstGeom>
        </p:spPr>
      </p:pic>
      <p:sp>
        <p:nvSpPr>
          <p:cNvPr id="8" name="Прямоугольник 36">
            <a:extLst>
              <a:ext uri="{FF2B5EF4-FFF2-40B4-BE49-F238E27FC236}">
                <a16:creationId xmlns:a16="http://schemas.microsoft.com/office/drawing/2014/main" id="{A0A56D92-233D-DC6B-7480-22CB1119BEBB}"/>
              </a:ext>
            </a:extLst>
          </p:cNvPr>
          <p:cNvSpPr/>
          <p:nvPr userDrawn="1"/>
        </p:nvSpPr>
        <p:spPr>
          <a:xfrm>
            <a:off x="0" y="1720002"/>
            <a:ext cx="12192000" cy="5137998"/>
          </a:xfrm>
          <a:prstGeom prst="rect">
            <a:avLst/>
          </a:prstGeom>
          <a:solidFill>
            <a:srgbClr val="3B3A3A">
              <a:alpha val="6549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1B0FB3EF-59B3-D738-9E1A-B562FEE32C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" y="0"/>
            <a:ext cx="12192004" cy="1720002"/>
          </a:xfrm>
          <a:prstGeom prst="rect">
            <a:avLst/>
          </a:prstGeom>
        </p:spPr>
      </p:pic>
      <p:sp>
        <p:nvSpPr>
          <p:cNvPr id="10" name="Прямоугольник 36">
            <a:extLst>
              <a:ext uri="{FF2B5EF4-FFF2-40B4-BE49-F238E27FC236}">
                <a16:creationId xmlns:a16="http://schemas.microsoft.com/office/drawing/2014/main" id="{9AB06983-CA7D-FC9F-74B0-219A66BFAF97}"/>
              </a:ext>
            </a:extLst>
          </p:cNvPr>
          <p:cNvSpPr/>
          <p:nvPr userDrawn="1"/>
        </p:nvSpPr>
        <p:spPr>
          <a:xfrm>
            <a:off x="0" y="0"/>
            <a:ext cx="12192000" cy="1720002"/>
          </a:xfrm>
          <a:prstGeom prst="rect">
            <a:avLst/>
          </a:prstGeom>
          <a:solidFill>
            <a:srgbClr val="3B3A3A">
              <a:alpha val="6549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EEDFBC-ECAD-6593-B9F8-70D88EBF2B78}"/>
              </a:ext>
            </a:extLst>
          </p:cNvPr>
          <p:cNvSpPr/>
          <p:nvPr userDrawn="1"/>
        </p:nvSpPr>
        <p:spPr>
          <a:xfrm>
            <a:off x="5544314" y="1218327"/>
            <a:ext cx="1103372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4BBD27-33B0-D73C-7924-001A8FE79EEE}"/>
              </a:ext>
            </a:extLst>
          </p:cNvPr>
          <p:cNvSpPr txBox="1"/>
          <p:nvPr userDrawn="1"/>
        </p:nvSpPr>
        <p:spPr>
          <a:xfrm>
            <a:off x="4972132" y="670355"/>
            <a:ext cx="2247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Questions?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374627-86F6-16D6-7E9C-A9CC39758F3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47099" y="6126161"/>
            <a:ext cx="3953934" cy="82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1347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3F6B477F-35D0-6222-7DE7-0EBB08F0A1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"/>
            <a:ext cx="12192000" cy="6858000"/>
          </a:xfrm>
          <a:prstGeom prst="rect">
            <a:avLst/>
          </a:prstGeom>
        </p:spPr>
      </p:pic>
      <p:sp>
        <p:nvSpPr>
          <p:cNvPr id="3" name="Прямоугольник 36">
            <a:extLst>
              <a:ext uri="{FF2B5EF4-FFF2-40B4-BE49-F238E27FC236}">
                <a16:creationId xmlns:a16="http://schemas.microsoft.com/office/drawing/2014/main" id="{6E83D1F0-D99D-96D1-0B12-4A01965DA695}"/>
              </a:ext>
            </a:extLst>
          </p:cNvPr>
          <p:cNvSpPr/>
          <p:nvPr userDrawn="1"/>
        </p:nvSpPr>
        <p:spPr>
          <a:xfrm>
            <a:off x="0" y="-2"/>
            <a:ext cx="12192000" cy="6872294"/>
          </a:xfrm>
          <a:prstGeom prst="rect">
            <a:avLst/>
          </a:prstGeom>
          <a:solidFill>
            <a:srgbClr val="3B3A3A">
              <a:alpha val="6549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9D7FB3B-E1B3-B3D1-B183-A50FD173A120}"/>
              </a:ext>
            </a:extLst>
          </p:cNvPr>
          <p:cNvSpPr/>
          <p:nvPr userDrawn="1"/>
        </p:nvSpPr>
        <p:spPr>
          <a:xfrm>
            <a:off x="3715921" y="326137"/>
            <a:ext cx="184731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d-ID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294E0E1-A104-EDB5-B173-0F6F36DF9C8D}"/>
              </a:ext>
            </a:extLst>
          </p:cNvPr>
          <p:cNvSpPr txBox="1"/>
          <p:nvPr userDrawn="1"/>
        </p:nvSpPr>
        <p:spPr>
          <a:xfrm>
            <a:off x="4758432" y="3105835"/>
            <a:ext cx="26751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Thank You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2C262FC-0E4F-E268-A247-1E3F0D94F2B0}"/>
              </a:ext>
            </a:extLst>
          </p:cNvPr>
          <p:cNvGrpSpPr/>
          <p:nvPr userDrawn="1"/>
        </p:nvGrpSpPr>
        <p:grpSpPr>
          <a:xfrm>
            <a:off x="5651863" y="2807427"/>
            <a:ext cx="888276" cy="1243148"/>
            <a:chOff x="5651861" y="2746853"/>
            <a:chExt cx="888276" cy="1243148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4853320-F94A-3EB9-388D-D34A2BC31488}"/>
                </a:ext>
              </a:extLst>
            </p:cNvPr>
            <p:cNvSpPr/>
            <p:nvPr/>
          </p:nvSpPr>
          <p:spPr>
            <a:xfrm>
              <a:off x="5651862" y="3944282"/>
              <a:ext cx="888275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34A55D8-DDF6-FF9D-C90E-5820CCAB4062}"/>
                </a:ext>
              </a:extLst>
            </p:cNvPr>
            <p:cNvSpPr/>
            <p:nvPr/>
          </p:nvSpPr>
          <p:spPr>
            <a:xfrm>
              <a:off x="5651861" y="2746853"/>
              <a:ext cx="888275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E2D26C9-6DB2-C150-CB78-5CAA2D91EDA4}"/>
              </a:ext>
            </a:extLst>
          </p:cNvPr>
          <p:cNvGrpSpPr/>
          <p:nvPr userDrawn="1"/>
        </p:nvGrpSpPr>
        <p:grpSpPr>
          <a:xfrm>
            <a:off x="2564249" y="1092401"/>
            <a:ext cx="6605151" cy="847498"/>
            <a:chOff x="1624449" y="867527"/>
            <a:chExt cx="8357750" cy="1072372"/>
          </a:xfrm>
        </p:grpSpPr>
        <p:pic>
          <p:nvPicPr>
            <p:cNvPr id="5" name="Picture 4" descr="A black and white rectangle with black text&#10;&#10;Description automatically generated">
              <a:extLst>
                <a:ext uri="{FF2B5EF4-FFF2-40B4-BE49-F238E27FC236}">
                  <a16:creationId xmlns:a16="http://schemas.microsoft.com/office/drawing/2014/main" id="{3CFF482B-F348-9198-6AEB-0AC5AFE090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24449" y="913660"/>
              <a:ext cx="4357568" cy="1026239"/>
            </a:xfrm>
            <a:prstGeom prst="rect">
              <a:avLst/>
            </a:prstGeom>
          </p:spPr>
        </p:pic>
        <p:pic>
          <p:nvPicPr>
            <p:cNvPr id="6" name="Picture 5" descr="A black and white image of a person's face&#10;&#10;Description automatically generated with low confidence">
              <a:extLst>
                <a:ext uri="{FF2B5EF4-FFF2-40B4-BE49-F238E27FC236}">
                  <a16:creationId xmlns:a16="http://schemas.microsoft.com/office/drawing/2014/main" id="{143F959B-CF88-F19B-18E6-05AFDF2393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61404" y="913660"/>
              <a:ext cx="3420795" cy="1026239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E62C397-20FC-5F58-281E-C55614DCA124}"/>
                </a:ext>
              </a:extLst>
            </p:cNvPr>
            <p:cNvCxnSpPr/>
            <p:nvPr userDrawn="1"/>
          </p:nvCxnSpPr>
          <p:spPr>
            <a:xfrm>
              <a:off x="6088973" y="867527"/>
              <a:ext cx="0" cy="1072372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735704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and white logo">
            <a:extLst>
              <a:ext uri="{FF2B5EF4-FFF2-40B4-BE49-F238E27FC236}">
                <a16:creationId xmlns:a16="http://schemas.microsoft.com/office/drawing/2014/main" id="{C2CF6BB2-1827-1F80-C45C-453847AB13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099" y="6126161"/>
            <a:ext cx="3953934" cy="82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222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B331AE6-BFA3-DDC5-F055-05EB64926970}"/>
              </a:ext>
            </a:extLst>
          </p:cNvPr>
          <p:cNvSpPr/>
          <p:nvPr userDrawn="1"/>
        </p:nvSpPr>
        <p:spPr>
          <a:xfrm>
            <a:off x="0" y="0"/>
            <a:ext cx="12192000" cy="34337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89DD44-FCB9-FA47-6578-0E46D6E6D980}"/>
              </a:ext>
            </a:extLst>
          </p:cNvPr>
          <p:cNvSpPr/>
          <p:nvPr userDrawn="1"/>
        </p:nvSpPr>
        <p:spPr>
          <a:xfrm>
            <a:off x="0" y="3436523"/>
            <a:ext cx="12192000" cy="3433763"/>
          </a:xfrm>
          <a:prstGeom prst="rect">
            <a:avLst/>
          </a:prstGeom>
          <a:solidFill>
            <a:srgbClr val="3838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B91C22-70DD-4284-8573-9B87AD5D8623}"/>
              </a:ext>
            </a:extLst>
          </p:cNvPr>
          <p:cNvSpPr/>
          <p:nvPr userDrawn="1"/>
        </p:nvSpPr>
        <p:spPr>
          <a:xfrm>
            <a:off x="0" y="660176"/>
            <a:ext cx="12192000" cy="5549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E7E8C99E-2907-CB32-AE3B-052E89462899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>
          <a:xfrm>
            <a:off x="1892300" y="1810116"/>
            <a:ext cx="8407400" cy="3962887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GB"/>
              <a:t>Click icon to add media</a:t>
            </a:r>
            <a:endParaRPr lang="en-US"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17CD78BA-B00F-277F-1ADA-026A719C61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92301" y="892083"/>
            <a:ext cx="8407400" cy="51487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Subject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6E1A25-93E9-FB99-F89F-D4E109461B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9033" y="6126161"/>
            <a:ext cx="3953934" cy="82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5926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44F9-A331-DD4C-93AA-904AB1E43F6E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F7448-4459-0649-8195-F1B67CCB2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9426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44F9-A331-DD4C-93AA-904AB1E43F6E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F7448-4459-0649-8195-F1B67CCB2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9718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44F9-A331-DD4C-93AA-904AB1E43F6E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F7448-4459-0649-8195-F1B67CCB2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2184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44F9-A331-DD4C-93AA-904AB1E43F6E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F7448-4459-0649-8195-F1B67CCB2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2374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44F9-A331-DD4C-93AA-904AB1E43F6E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F7448-4459-0649-8195-F1B67CCB2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0407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44F9-A331-DD4C-93AA-904AB1E43F6E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F7448-4459-0649-8195-F1B67CCB2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4680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44F9-A331-DD4C-93AA-904AB1E43F6E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F7448-4459-0649-8195-F1B67CCB2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5532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44F9-A331-DD4C-93AA-904AB1E43F6E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F7448-4459-0649-8195-F1B67CCB2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4105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44F9-A331-DD4C-93AA-904AB1E43F6E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F7448-4459-0649-8195-F1B67CCB2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926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44F9-A331-DD4C-93AA-904AB1E43F6E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F7448-4459-0649-8195-F1B67CCB2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301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87D1F6D7-07D3-020C-2D9F-6FF6EA402C3B}"/>
              </a:ext>
            </a:extLst>
          </p:cNvPr>
          <p:cNvSpPr/>
          <p:nvPr userDrawn="1"/>
        </p:nvSpPr>
        <p:spPr>
          <a:xfrm>
            <a:off x="0" y="6047233"/>
            <a:ext cx="12192000" cy="8107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3292A5-4326-D5E9-EB62-AA5D87F70F6E}"/>
              </a:ext>
            </a:extLst>
          </p:cNvPr>
          <p:cNvSpPr/>
          <p:nvPr userDrawn="1"/>
        </p:nvSpPr>
        <p:spPr>
          <a:xfrm>
            <a:off x="0" y="0"/>
            <a:ext cx="12192000" cy="6162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E1AA22-28F3-FD5E-1A6E-794E2A7402BD}"/>
              </a:ext>
            </a:extLst>
          </p:cNvPr>
          <p:cNvSpPr/>
          <p:nvPr userDrawn="1"/>
        </p:nvSpPr>
        <p:spPr>
          <a:xfrm>
            <a:off x="5544314" y="1409716"/>
            <a:ext cx="1103372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BAFE3588-C59D-6771-E8C6-FB1707E4AC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5364" y="888117"/>
            <a:ext cx="10301269" cy="51487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Subject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3B44A68C-63EB-349E-255E-CDCC3DF4ED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45364" y="1729291"/>
            <a:ext cx="10301269" cy="402838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pic>
        <p:nvPicPr>
          <p:cNvPr id="2" name="Picture 1" descr="A black and white logo">
            <a:extLst>
              <a:ext uri="{FF2B5EF4-FFF2-40B4-BE49-F238E27FC236}">
                <a16:creationId xmlns:a16="http://schemas.microsoft.com/office/drawing/2014/main" id="{DE47836D-80EB-A913-47E1-DB70144395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033" y="6041491"/>
            <a:ext cx="3953934" cy="82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4255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44F9-A331-DD4C-93AA-904AB1E43F6E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F7448-4459-0649-8195-F1B67CCB2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83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0588CD6-0CA0-8694-6146-E9822EC38A6A}"/>
              </a:ext>
            </a:extLst>
          </p:cNvPr>
          <p:cNvSpPr/>
          <p:nvPr userDrawn="1"/>
        </p:nvSpPr>
        <p:spPr>
          <a:xfrm>
            <a:off x="0" y="6047233"/>
            <a:ext cx="12192000" cy="8107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B7F6F64-B416-2D94-59AD-361FA4DC2F68}"/>
              </a:ext>
            </a:extLst>
          </p:cNvPr>
          <p:cNvSpPr/>
          <p:nvPr userDrawn="1"/>
        </p:nvSpPr>
        <p:spPr>
          <a:xfrm>
            <a:off x="619454" y="1079460"/>
            <a:ext cx="1103372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C2E63F2-67F6-DE3B-ED0A-3ED4AA9568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1628" y="564586"/>
            <a:ext cx="10715006" cy="514873"/>
          </a:xfrm>
        </p:spPr>
        <p:txBody>
          <a:bodyPr/>
          <a:lstStyle/>
          <a:p>
            <a:r>
              <a:rPr lang="en-US" dirty="0"/>
              <a:t>Subject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1C151F0-6CDE-D471-7B7A-5F33821240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45365" y="1386262"/>
            <a:ext cx="10301269" cy="43703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pic>
        <p:nvPicPr>
          <p:cNvPr id="2" name="Picture 1" descr="A black and white logo">
            <a:extLst>
              <a:ext uri="{FF2B5EF4-FFF2-40B4-BE49-F238E27FC236}">
                <a16:creationId xmlns:a16="http://schemas.microsoft.com/office/drawing/2014/main" id="{5CCD954A-2F46-E49F-55D8-7B64FD2C09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033" y="6041491"/>
            <a:ext cx="3953934" cy="82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689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C28865C-C461-7253-8B11-F29C649AB94C}"/>
              </a:ext>
            </a:extLst>
          </p:cNvPr>
          <p:cNvSpPr/>
          <p:nvPr userDrawn="1"/>
        </p:nvSpPr>
        <p:spPr>
          <a:xfrm>
            <a:off x="5570483" y="919357"/>
            <a:ext cx="1051032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29A221E-5B63-6DEF-1792-36B6DC5055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45364" y="1363977"/>
            <a:ext cx="10301269" cy="43703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9F78CCD9-916B-D553-D4D8-9334CE5987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5364" y="392217"/>
            <a:ext cx="10301269" cy="51487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Subject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B7E582-74FD-C68B-6B4B-B6CAADC7A106}"/>
              </a:ext>
            </a:extLst>
          </p:cNvPr>
          <p:cNvSpPr/>
          <p:nvPr userDrawn="1"/>
        </p:nvSpPr>
        <p:spPr>
          <a:xfrm>
            <a:off x="0" y="6047233"/>
            <a:ext cx="12192000" cy="8107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0B931A-A76C-A9D1-6825-DD2AC53CAF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9033" y="6033026"/>
            <a:ext cx="3953934" cy="82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224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Content Li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3A788AE-8BC0-D701-7C7F-D3C23B88D04C}"/>
              </a:ext>
            </a:extLst>
          </p:cNvPr>
          <p:cNvSpPr/>
          <p:nvPr userDrawn="1"/>
        </p:nvSpPr>
        <p:spPr>
          <a:xfrm>
            <a:off x="0" y="6047233"/>
            <a:ext cx="12192000" cy="8107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E27110C-F105-3361-AB06-2D399E20501D}"/>
              </a:ext>
            </a:extLst>
          </p:cNvPr>
          <p:cNvSpPr/>
          <p:nvPr userDrawn="1"/>
        </p:nvSpPr>
        <p:spPr>
          <a:xfrm>
            <a:off x="0" y="1"/>
            <a:ext cx="12192000" cy="34404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D6E1D8-71DE-8285-B1D4-3BBE24C4C55E}"/>
              </a:ext>
            </a:extLst>
          </p:cNvPr>
          <p:cNvSpPr/>
          <p:nvPr userDrawn="1"/>
        </p:nvSpPr>
        <p:spPr>
          <a:xfrm>
            <a:off x="0" y="1038497"/>
            <a:ext cx="12191999" cy="47810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2C76555-69BD-67B7-336D-333A4C5B369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27885" y="1338029"/>
            <a:ext cx="5190655" cy="4181939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7A456F-22A7-699C-74D8-6ED511CEC21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92178" y="1338029"/>
            <a:ext cx="4071937" cy="41814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62599D-286A-1C83-7D0B-57A562D0AD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9033" y="6033026"/>
            <a:ext cx="3953934" cy="82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29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_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36C3005-81B6-7E00-6711-DFFC03E3E215}"/>
              </a:ext>
            </a:extLst>
          </p:cNvPr>
          <p:cNvSpPr/>
          <p:nvPr userDrawn="1"/>
        </p:nvSpPr>
        <p:spPr>
          <a:xfrm>
            <a:off x="0" y="0"/>
            <a:ext cx="73587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26B334E7-7AB6-6EC1-2C62-59D7BD84C28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35875" y="0"/>
            <a:ext cx="4707995" cy="6858000"/>
          </a:xfrm>
        </p:spPr>
        <p:txBody>
          <a:bodyPr/>
          <a:lstStyle>
            <a:lvl1pPr marL="0" indent="0">
              <a:buNone/>
              <a:tabLst>
                <a:tab pos="2390775" algn="l"/>
              </a:tabLst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6D3533-1126-B89A-8595-68A4BEAEA3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84779" y="2159000"/>
            <a:ext cx="5271346" cy="3721100"/>
          </a:xfrm>
        </p:spPr>
        <p:txBody>
          <a:bodyPr/>
          <a:lstStyle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201D11-1072-DD40-16DB-0269EDE13763}"/>
              </a:ext>
            </a:extLst>
          </p:cNvPr>
          <p:cNvSpPr/>
          <p:nvPr userDrawn="1"/>
        </p:nvSpPr>
        <p:spPr>
          <a:xfrm>
            <a:off x="6201390" y="1704561"/>
            <a:ext cx="1103372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061DFE9B-011F-BA3F-3B1F-37B1D9F058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189687"/>
            <a:ext cx="5360125" cy="514873"/>
          </a:xfrm>
        </p:spPr>
        <p:txBody>
          <a:bodyPr/>
          <a:lstStyle/>
          <a:p>
            <a:r>
              <a:rPr lang="en-US" dirty="0"/>
              <a:t>Subject</a:t>
            </a:r>
          </a:p>
        </p:txBody>
      </p:sp>
      <p:pic>
        <p:nvPicPr>
          <p:cNvPr id="7" name="Picture 6" descr="A black and white logo">
            <a:extLst>
              <a:ext uri="{FF2B5EF4-FFF2-40B4-BE49-F238E27FC236}">
                <a16:creationId xmlns:a16="http://schemas.microsoft.com/office/drawing/2014/main" id="{B5C6CC0C-DEB0-0838-C6F2-AC0387EFD5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099" y="6126161"/>
            <a:ext cx="3953934" cy="82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458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ject List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5D8FB0-AAE2-B8FB-518B-45FD8C14917E}"/>
              </a:ext>
            </a:extLst>
          </p:cNvPr>
          <p:cNvSpPr/>
          <p:nvPr userDrawn="1"/>
        </p:nvSpPr>
        <p:spPr>
          <a:xfrm>
            <a:off x="619454" y="1432164"/>
            <a:ext cx="4607637" cy="436764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Picture Placeholder 16">
            <a:extLst>
              <a:ext uri="{FF2B5EF4-FFF2-40B4-BE49-F238E27FC236}">
                <a16:creationId xmlns:a16="http://schemas.microsoft.com/office/drawing/2014/main" id="{1870E14C-A43C-A93D-386C-B81251BD98E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09892" y="1432164"/>
            <a:ext cx="5563401" cy="4367641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55CE9FA-62B3-0C7B-5E21-BC7F09569B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83347" y="1744578"/>
            <a:ext cx="3879850" cy="37322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45B4E86-2B63-9E91-7B49-20D5700B7B29}"/>
              </a:ext>
            </a:extLst>
          </p:cNvPr>
          <p:cNvSpPr/>
          <p:nvPr userDrawn="1"/>
        </p:nvSpPr>
        <p:spPr>
          <a:xfrm>
            <a:off x="619454" y="1079460"/>
            <a:ext cx="1103372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B0693D13-F8D8-97F2-A9A1-FC6DC96A93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2260" y="564586"/>
            <a:ext cx="10930270" cy="514873"/>
          </a:xfrm>
        </p:spPr>
        <p:txBody>
          <a:bodyPr/>
          <a:lstStyle/>
          <a:p>
            <a:r>
              <a:rPr lang="en-US" dirty="0"/>
              <a:t>Subject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836CF4-D071-2BE6-16FC-46E1A47812C7}"/>
              </a:ext>
            </a:extLst>
          </p:cNvPr>
          <p:cNvSpPr/>
          <p:nvPr userDrawn="1"/>
        </p:nvSpPr>
        <p:spPr>
          <a:xfrm>
            <a:off x="0" y="6047233"/>
            <a:ext cx="12192000" cy="8107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D6A852-926A-E97A-3FB2-8380AB402A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9033" y="6033026"/>
            <a:ext cx="3953934" cy="82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636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ject List Imag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5D8FB0-AAE2-B8FB-518B-45FD8C14917E}"/>
              </a:ext>
            </a:extLst>
          </p:cNvPr>
          <p:cNvSpPr/>
          <p:nvPr userDrawn="1"/>
        </p:nvSpPr>
        <p:spPr>
          <a:xfrm>
            <a:off x="6818414" y="1432164"/>
            <a:ext cx="4607637" cy="43676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B3A3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Picture Placeholder 16">
            <a:extLst>
              <a:ext uri="{FF2B5EF4-FFF2-40B4-BE49-F238E27FC236}">
                <a16:creationId xmlns:a16="http://schemas.microsoft.com/office/drawing/2014/main" id="{1870E14C-A43C-A93D-386C-B81251BD98E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5949" y="1432164"/>
            <a:ext cx="5563401" cy="4367641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B9E592-34F8-1142-EC28-424A27507DEE}"/>
              </a:ext>
            </a:extLst>
          </p:cNvPr>
          <p:cNvSpPr/>
          <p:nvPr userDrawn="1"/>
        </p:nvSpPr>
        <p:spPr>
          <a:xfrm>
            <a:off x="619454" y="1079460"/>
            <a:ext cx="1103372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7B3D61D8-A385-F71E-11BB-F755917F7B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2260" y="564586"/>
            <a:ext cx="10930270" cy="514873"/>
          </a:xfrm>
        </p:spPr>
        <p:txBody>
          <a:bodyPr/>
          <a:lstStyle/>
          <a:p>
            <a:r>
              <a:rPr lang="en-US" dirty="0"/>
              <a:t>Subject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FF18F89-87A9-1B8C-60A2-FD4565FAFC7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86263" y="1663779"/>
            <a:ext cx="4071937" cy="39044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112430-311A-0276-C080-7AF40DCC9225}"/>
              </a:ext>
            </a:extLst>
          </p:cNvPr>
          <p:cNvSpPr/>
          <p:nvPr userDrawn="1"/>
        </p:nvSpPr>
        <p:spPr>
          <a:xfrm>
            <a:off x="0" y="6047233"/>
            <a:ext cx="12192000" cy="8107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" name="Picture 3" descr="A black and white logo">
            <a:extLst>
              <a:ext uri="{FF2B5EF4-FFF2-40B4-BE49-F238E27FC236}">
                <a16:creationId xmlns:a16="http://schemas.microsoft.com/office/drawing/2014/main" id="{8A1EDF0C-6226-CF97-CDDE-79A3992247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033" y="6041491"/>
            <a:ext cx="3953934" cy="82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28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1788FE-ADB9-2657-2394-39F3B6180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ABF4B6-9F71-F730-8307-8CE38A2310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Text</a:t>
            </a:r>
          </a:p>
          <a:p>
            <a:pPr lvl="2"/>
            <a:r>
              <a:rPr lang="en-US" dirty="0"/>
              <a:t>Text</a:t>
            </a:r>
          </a:p>
        </p:txBody>
      </p:sp>
      <p:pic>
        <p:nvPicPr>
          <p:cNvPr id="5" name="Picture 4" descr="A black and white logo">
            <a:extLst>
              <a:ext uri="{FF2B5EF4-FFF2-40B4-BE49-F238E27FC236}">
                <a16:creationId xmlns:a16="http://schemas.microsoft.com/office/drawing/2014/main" id="{9B13018F-94EB-C100-B878-D607510FF2FB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033" y="6033028"/>
            <a:ext cx="3953934" cy="82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943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tx1"/>
          </a:solidFill>
          <a:latin typeface="Open Sans Extrabold" panose="020B0606030504020204" pitchFamily="34" charset="0"/>
          <a:ea typeface="Open Sans Extrabold" panose="020B0606030504020204" pitchFamily="34" charset="0"/>
          <a:cs typeface="Open Sans Extrabold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5000"/>
        <a:buFont typeface="Arial" panose="020B0604020202020204" pitchFamily="34" charset="0"/>
        <a:buChar char="•"/>
        <a:defRPr sz="2000" b="1" i="0" kern="1200">
          <a:solidFill>
            <a:schemeClr val="tx1"/>
          </a:solidFill>
          <a:latin typeface="Open Sans Semibold" panose="020B0606030504020204" pitchFamily="34" charset="0"/>
          <a:ea typeface="Open Sans Semibold" panose="020B0606030504020204" pitchFamily="34" charset="0"/>
          <a:cs typeface="Open Sans Semibold" panose="020B0606030504020204" pitchFamily="34" charset="0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5000"/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5000"/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15000"/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15000"/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0FD644F9-A331-DD4C-93AA-904AB1E43F6E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80BF7448-4459-0649-8195-F1B67CCB2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4795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sv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7173E1-4BC2-0515-BA3E-B867BBC264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E1A65519-8DBF-B1B0-A7AF-4D7D92AE2E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73"/>
          <a:stretch/>
        </p:blipFill>
        <p:spPr>
          <a:xfrm>
            <a:off x="0" y="-1"/>
            <a:ext cx="12192000" cy="6886587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5D915A33-00A4-010F-B50A-268BF17A82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47820" y="-20321"/>
            <a:ext cx="7716679" cy="637464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859BD5B-BEDB-37D1-6E43-5EB5CBAF1C9E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3B3A3A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91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19170" algn="l" defTabSz="12191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438339" algn="l" defTabSz="12191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57509" algn="l" defTabSz="12191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76678" algn="l" defTabSz="12191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095848" algn="l" defTabSz="12191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315017" algn="l" defTabSz="12191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534187" algn="l" defTabSz="12191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753356" algn="l" defTabSz="12191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Semibold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ABB64F-54F7-64C7-AD31-69687EB47DD7}"/>
              </a:ext>
            </a:extLst>
          </p:cNvPr>
          <p:cNvSpPr/>
          <p:nvPr/>
        </p:nvSpPr>
        <p:spPr>
          <a:xfrm>
            <a:off x="3715921" y="326137"/>
            <a:ext cx="184731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d-ID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99BC67-4FD8-6230-B927-2EF579246D07}"/>
              </a:ext>
            </a:extLst>
          </p:cNvPr>
          <p:cNvSpPr/>
          <p:nvPr/>
        </p:nvSpPr>
        <p:spPr>
          <a:xfrm>
            <a:off x="0" y="6270361"/>
            <a:ext cx="12192000" cy="616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D0D0F50-C84F-7962-C12E-D0E26664F3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87966" y="616191"/>
            <a:ext cx="1993900" cy="4953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32F50C87-CA78-8CB1-ECE6-DA9A03B3A3B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28424" y="616191"/>
            <a:ext cx="1803277" cy="49530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49BA1BF-EBA0-5A41-A9FC-AB717F5CE620}"/>
              </a:ext>
            </a:extLst>
          </p:cNvPr>
          <p:cNvCxnSpPr/>
          <p:nvPr/>
        </p:nvCxnSpPr>
        <p:spPr>
          <a:xfrm>
            <a:off x="6096000" y="539229"/>
            <a:ext cx="0" cy="649224"/>
          </a:xfrm>
          <a:prstGeom prst="line">
            <a:avLst/>
          </a:prstGeom>
          <a:ln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1905EF30-75AB-C197-CC31-A13390AA64A0}"/>
              </a:ext>
            </a:extLst>
          </p:cNvPr>
          <p:cNvSpPr/>
          <p:nvPr/>
        </p:nvSpPr>
        <p:spPr>
          <a:xfrm>
            <a:off x="5566674" y="4524499"/>
            <a:ext cx="1058652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70B074-12DE-9ABA-E947-B1D0A9034F6B}"/>
              </a:ext>
            </a:extLst>
          </p:cNvPr>
          <p:cNvSpPr txBox="1"/>
          <p:nvPr/>
        </p:nvSpPr>
        <p:spPr>
          <a:xfrm>
            <a:off x="3913047" y="4791328"/>
            <a:ext cx="4365906" cy="947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Leading the Evolution of Assistive Listening </a:t>
            </a:r>
          </a:p>
        </p:txBody>
      </p:sp>
      <p:pic>
        <p:nvPicPr>
          <p:cNvPr id="4" name="Picture 3" descr="A black device next to a white box&#10;&#10;AI-generated content may be incorrect.">
            <a:extLst>
              <a:ext uri="{FF2B5EF4-FFF2-40B4-BE49-F238E27FC236}">
                <a16:creationId xmlns:a16="http://schemas.microsoft.com/office/drawing/2014/main" id="{ECEC4CE7-F1FA-0A3B-ACC6-D3873CC183B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55849" y="935410"/>
            <a:ext cx="6047496" cy="4032000"/>
          </a:xfrm>
          <a:prstGeom prst="rect">
            <a:avLst/>
          </a:prstGeom>
        </p:spPr>
      </p:pic>
      <p:pic>
        <p:nvPicPr>
          <p:cNvPr id="9" name="Picture 8" descr="A logo with a circle and a blue circle&#10;&#10;AI-generated content may be incorrect.">
            <a:extLst>
              <a:ext uri="{FF2B5EF4-FFF2-40B4-BE49-F238E27FC236}">
                <a16:creationId xmlns:a16="http://schemas.microsoft.com/office/drawing/2014/main" id="{3DB5EA7A-9937-F427-C1F7-AD4FB29BA5D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696674"/>
            <a:ext cx="6927225" cy="389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798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945364" y="1363977"/>
            <a:ext cx="10301269" cy="4370387"/>
          </a:xfrm>
        </p:spPr>
        <p:txBody>
          <a:bodyPr>
            <a:normAutofit/>
          </a:bodyPr>
          <a:lstStyle/>
          <a:p>
            <a:r>
              <a:rPr dirty="0"/>
              <a:t>True broadcast: One-to-many audio transmission</a:t>
            </a:r>
          </a:p>
          <a:p>
            <a:r>
              <a:rPr dirty="0"/>
              <a:t>No need for bespoke apps – </a:t>
            </a:r>
            <a:r>
              <a:rPr lang="en-GB" dirty="0"/>
              <a:t>Is available now in consumer devices and </a:t>
            </a:r>
            <a:r>
              <a:rPr dirty="0"/>
              <a:t>will be integrated into future Bluetooth devices</a:t>
            </a:r>
          </a:p>
          <a:p>
            <a:r>
              <a:rPr dirty="0"/>
              <a:t>Reliable, low-latency audio – ideal for real-time applications</a:t>
            </a:r>
          </a:p>
          <a:p>
            <a:r>
              <a:rPr dirty="0"/>
              <a:t>Over 100m range in open spaces</a:t>
            </a:r>
          </a:p>
          <a:p>
            <a:r>
              <a:rPr dirty="0"/>
              <a:t>Secure or open transmission options</a:t>
            </a:r>
          </a:p>
          <a:p>
            <a:r>
              <a:rPr dirty="0"/>
              <a:t>Designed to meet global accessibility standards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5364" y="392217"/>
            <a:ext cx="10301269" cy="514873"/>
          </a:xfrm>
        </p:spPr>
        <p:txBody>
          <a:bodyPr anchor="ctr">
            <a:normAutofit/>
          </a:bodyPr>
          <a:lstStyle/>
          <a:p>
            <a:r>
              <a:t>What is Auracast™?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945364" y="1363977"/>
            <a:ext cx="10301269" cy="4370387"/>
          </a:xfrm>
        </p:spPr>
        <p:txBody>
          <a:bodyPr>
            <a:normAutofit/>
          </a:bodyPr>
          <a:lstStyle/>
          <a:p>
            <a:r>
              <a:rPr dirty="0"/>
              <a:t>Clear audio transmitted directly to hearing aids, cochlear implants, or dedicated receivers</a:t>
            </a:r>
          </a:p>
          <a:p>
            <a:r>
              <a:rPr dirty="0"/>
              <a:t>Ideal for environments where traditional hearing loops may be impractical</a:t>
            </a:r>
          </a:p>
          <a:p>
            <a:r>
              <a:rPr dirty="0"/>
              <a:t>Eliminates background noise and enhances speech intelligibility</a:t>
            </a:r>
          </a:p>
          <a:p>
            <a:r>
              <a:rPr dirty="0"/>
              <a:t>Already supported by early consumer devices (e.g., </a:t>
            </a:r>
            <a:r>
              <a:rPr dirty="0" err="1"/>
              <a:t>ReSound</a:t>
            </a:r>
            <a:r>
              <a:rPr dirty="0"/>
              <a:t> Nexia, Samsung Galaxy Buds2 Pro)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5364" y="392217"/>
            <a:ext cx="10301269" cy="514873"/>
          </a:xfrm>
        </p:spPr>
        <p:txBody>
          <a:bodyPr anchor="ctr">
            <a:normAutofit/>
          </a:bodyPr>
          <a:lstStyle/>
          <a:p>
            <a:r>
              <a:t>Accessibility Benefits for Hearing-Impaired Users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945364" y="1363977"/>
            <a:ext cx="10301269" cy="4370387"/>
          </a:xfrm>
        </p:spPr>
        <p:txBody>
          <a:bodyPr>
            <a:normAutofit/>
          </a:bodyPr>
          <a:lstStyle/>
          <a:p>
            <a:r>
              <a:t>Enables personal audio access in noisy, overstimulating public spaces</a:t>
            </a:r>
          </a:p>
          <a:p>
            <a:r>
              <a:t>Users can control volume and tone via personal devices</a:t>
            </a:r>
          </a:p>
          <a:p>
            <a:r>
              <a:t>Reduces cognitive overload by eliminating ambient noise</a:t>
            </a:r>
          </a:p>
          <a:p>
            <a:r>
              <a:t>Ideal for use in transport hubs, education, and public service points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5364" y="392217"/>
            <a:ext cx="10301269" cy="514873"/>
          </a:xfrm>
        </p:spPr>
        <p:txBody>
          <a:bodyPr anchor="ctr">
            <a:normAutofit/>
          </a:bodyPr>
          <a:lstStyle/>
          <a:p>
            <a:r>
              <a:t>Support for Neurodiverse Individuals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945364" y="1363977"/>
            <a:ext cx="10301269" cy="4370387"/>
          </a:xfrm>
        </p:spPr>
        <p:txBody>
          <a:bodyPr>
            <a:normAutofit/>
          </a:bodyPr>
          <a:lstStyle/>
          <a:p>
            <a:r>
              <a:t>Auracast supports multi-channel transmission for multiple languages</a:t>
            </a:r>
          </a:p>
          <a:p>
            <a:r>
              <a:t>Enables visitors to select their preferred language for public announcements</a:t>
            </a:r>
          </a:p>
          <a:p>
            <a:r>
              <a:t>Enhances comprehension in complex environments like airports, stations, and large venues</a:t>
            </a:r>
          </a:p>
          <a:p>
            <a:r>
              <a:t>Bridges language gaps, improving safety and user experience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5364" y="392217"/>
            <a:ext cx="10301269" cy="514873"/>
          </a:xfrm>
        </p:spPr>
        <p:txBody>
          <a:bodyPr anchor="ctr">
            <a:normAutofit/>
          </a:bodyPr>
          <a:lstStyle/>
          <a:p>
            <a:r>
              <a:t>Inclusivity for Non-Native Speakers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945364" y="1363977"/>
            <a:ext cx="10301269" cy="4370387"/>
          </a:xfrm>
        </p:spPr>
        <p:txBody>
          <a:bodyPr>
            <a:normAutofit/>
          </a:bodyPr>
          <a:lstStyle/>
          <a:p>
            <a:r>
              <a:t>Transport: Stations, help points, vehicles</a:t>
            </a:r>
          </a:p>
          <a:p>
            <a:r>
              <a:t>Education: Lecture halls, classrooms</a:t>
            </a:r>
          </a:p>
          <a:p>
            <a:r>
              <a:t>Public spaces: Museums, town halls, airports</a:t>
            </a:r>
          </a:p>
          <a:p>
            <a:r>
              <a:t>Service environments: Ticket counters, information desks</a:t>
            </a:r>
          </a:p>
          <a:p>
            <a:r>
              <a:t>Future-proofed: Compatible with next-gen hearing tech and consumer devices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5364" y="392217"/>
            <a:ext cx="10301269" cy="514873"/>
          </a:xfrm>
        </p:spPr>
        <p:txBody>
          <a:bodyPr anchor="ctr">
            <a:normAutofit/>
          </a:bodyPr>
          <a:lstStyle/>
          <a:p>
            <a:r>
              <a:t>Real-World Applications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LISTEN 2023">
      <a:dk1>
        <a:srgbClr val="3B3A3A"/>
      </a:dk1>
      <a:lt1>
        <a:srgbClr val="FFFFFF"/>
      </a:lt1>
      <a:dk2>
        <a:srgbClr val="787575"/>
      </a:dk2>
      <a:lt2>
        <a:srgbClr val="F2F2F2"/>
      </a:lt2>
      <a:accent1>
        <a:srgbClr val="44C8F5"/>
      </a:accent1>
      <a:accent2>
        <a:srgbClr val="00748E"/>
      </a:accent2>
      <a:accent3>
        <a:srgbClr val="FFC93C"/>
      </a:accent3>
      <a:accent4>
        <a:srgbClr val="F3A13F"/>
      </a:accent4>
      <a:accent5>
        <a:srgbClr val="59B589"/>
      </a:accent5>
      <a:accent6>
        <a:srgbClr val="D2F17B"/>
      </a:accent6>
      <a:hlink>
        <a:srgbClr val="00748E"/>
      </a:hlink>
      <a:folHlink>
        <a:srgbClr val="787575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V60064 Co-Brand Powerpoint Template.potx  -  Read-Only" id="{41D024AD-9C67-401C-BF64-6E4DFD80259A}" vid="{5AB1FEAB-3EB1-45FB-90E0-C162C94211CE}"/>
    </a:ext>
  </a:extLst>
</a:theme>
</file>

<file path=ppt/theme/theme2.xml><?xml version="1.0" encoding="utf-8"?>
<a:theme xmlns:a="http://schemas.openxmlformats.org/drawingml/2006/main" name="1_Office Theme">
  <a:themeElements>
    <a:clrScheme name="Custom 1">
      <a:dk1>
        <a:srgbClr val="3B3A3A"/>
      </a:dk1>
      <a:lt1>
        <a:srgbClr val="FFFFFF"/>
      </a:lt1>
      <a:dk2>
        <a:srgbClr val="787575"/>
      </a:dk2>
      <a:lt2>
        <a:srgbClr val="F2F2F2"/>
      </a:lt2>
      <a:accent1>
        <a:srgbClr val="44C8F5"/>
      </a:accent1>
      <a:accent2>
        <a:srgbClr val="00748E"/>
      </a:accent2>
      <a:accent3>
        <a:srgbClr val="FFC93C"/>
      </a:accent3>
      <a:accent4>
        <a:srgbClr val="F3A13F"/>
      </a:accent4>
      <a:accent5>
        <a:srgbClr val="59B589"/>
      </a:accent5>
      <a:accent6>
        <a:srgbClr val="D2F17B"/>
      </a:accent6>
      <a:hlink>
        <a:srgbClr val="00748E"/>
      </a:hlink>
      <a:folHlink>
        <a:srgbClr val="787575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3A418E6B-C5F0-4B95-8D77-61E3EF3B5DF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18E5A7E6AB674C93B31DA38FFA11AE" ma:contentTypeVersion="19" ma:contentTypeDescription="Create a new document." ma:contentTypeScope="" ma:versionID="96bd9c7e0fdf754a4235a68e25bf3eb5">
  <xsd:schema xmlns:xsd="http://www.w3.org/2001/XMLSchema" xmlns:xs="http://www.w3.org/2001/XMLSchema" xmlns:p="http://schemas.microsoft.com/office/2006/metadata/properties" xmlns:ns2="b6cafc68-616a-4888-8cfb-e24a455e0c27" xmlns:ns3="3746244d-3146-4741-bec3-533e69a53251" targetNamespace="http://schemas.microsoft.com/office/2006/metadata/properties" ma:root="true" ma:fieldsID="a82e43cc590603d5a6b8765cdda670eb" ns2:_="" ns3:_="">
    <xsd:import namespace="b6cafc68-616a-4888-8cfb-e24a455e0c27"/>
    <xsd:import namespace="3746244d-3146-4741-bec3-533e69a5325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cafc68-616a-4888-8cfb-e24a455e0c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14a64a8-5210-4b52-8fab-60f4749485d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46244d-3146-4741-bec3-533e69a53251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2804eca-e823-4f27-8e4d-701ed8693b78}" ma:internalName="TaxCatchAll" ma:showField="CatchAllData" ma:web="3746244d-3146-4741-bec3-533e69a5325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746244d-3146-4741-bec3-533e69a53251" xsi:nil="true"/>
    <lcf76f155ced4ddcb4097134ff3c332f xmlns="b6cafc68-616a-4888-8cfb-e24a455e0c2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C9A81EA-3C71-4BBC-9589-6E846C764C7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E55562B-8F3A-43EA-9CF7-0789BF1310E0}"/>
</file>

<file path=customXml/itemProps3.xml><?xml version="1.0" encoding="utf-8"?>
<ds:datastoreItem xmlns:ds="http://schemas.openxmlformats.org/officeDocument/2006/customXml" ds:itemID="{DA8560C2-5482-4F98-95AC-71197BF77DFA}">
  <ds:schemaRefs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elements/1.1/"/>
    <ds:schemaRef ds:uri="259315b8-55bf-4c13-a7c9-8498586d7b03"/>
    <ds:schemaRef ds:uri="http://schemas.openxmlformats.org/package/2006/metadata/core-properties"/>
    <ds:schemaRef ds:uri="http://schemas.microsoft.com/office/2006/documentManagement/types"/>
    <ds:schemaRef ds:uri="8f3ca127-a142-48d6-b1dd-727c3c67f696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303</Words>
  <Application>Microsoft Office PowerPoint</Application>
  <PresentationFormat>Widescreen</PresentationFormat>
  <Paragraphs>33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Open Sans Extrabold</vt:lpstr>
      <vt:lpstr>Open Sans Light</vt:lpstr>
      <vt:lpstr>Open Sans Semibold</vt:lpstr>
      <vt:lpstr>Custom Design</vt:lpstr>
      <vt:lpstr>1_Office Theme</vt:lpstr>
      <vt:lpstr>PowerPoint Presentation</vt:lpstr>
      <vt:lpstr>What is Auracast™?</vt:lpstr>
      <vt:lpstr>Accessibility Benefits for Hearing-Impaired Users</vt:lpstr>
      <vt:lpstr>Support for Neurodiverse Individuals</vt:lpstr>
      <vt:lpstr>Inclusivity for Non-Native Speakers</vt:lpstr>
      <vt:lpstr>Real-World Applications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Jonathon Hoskin</dc:creator>
  <cp:lastModifiedBy>Marcio Leiria</cp:lastModifiedBy>
  <cp:revision>1</cp:revision>
  <dcterms:created xsi:type="dcterms:W3CDTF">2025-06-03T13:02:01Z</dcterms:created>
  <dcterms:modified xsi:type="dcterms:W3CDTF">2025-06-03T15:51:34Z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0x0101001618E5A7E6AB674C93B31DA38FFA11AE</vt:lpwstr>
  </property>
</Properties>
</file>