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2E76-6726-2D94-CEEF-0845FAA1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C9A38-4EA9-763C-E18A-2678F8BE7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F327-CF8A-CCDC-C1E8-9CEA52B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95BD-DC5E-A35E-A661-882FEDB7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32B3B-DD8C-1C1A-6252-AB840AF3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1019-6816-70A6-8F37-BF5D754D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05328-07F7-EC31-0B62-C195A89B2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A204-7427-C783-E57C-5AA110CA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47E22-8127-7FD6-A43A-E2945B9E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6300-7012-7265-5E8C-AAE1926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A2B2C-8AAA-914B-3283-6F9A8BF53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9A36E-165A-9D23-7B04-F1F8AB0B5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4D6DA-CE51-D0CB-B909-88FDE00D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3B04-4214-D9EE-9C7D-5926BFD5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2518-CE20-0A55-8ED6-E207EC9A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4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866F-CEED-071E-B1EB-59D1C8EC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285B-F82A-EEBC-41EC-5FCAFA18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4576-0460-6A93-CD11-8F9B0A30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5263-9663-1404-074A-ACB79938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AE826-3523-A4CD-1372-51054005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5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6029-9EBE-FD26-3281-EBE2F570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E94FB-1181-9E25-3A50-F56EFF92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B960D-8976-626A-3BBE-6964AA11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3C0F-ECB4-FEED-EA8E-61D8F08D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3983D-4A68-D6F7-BA84-F066EF8E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161A-FF9C-9006-EF27-A99C83E9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08D9-CBBF-BF90-30F2-C002A492B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CEE96-D56F-D6A7-275F-749F3BC3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28083-47D8-91B5-F535-FFAC424B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8399B-151A-DB03-B630-C7CF2597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534E1-C40C-079B-4DE3-395B88DF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1637-3EC0-0FA9-20CE-484A7C80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ACDB-DAAA-F27E-DA8D-481CF81E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B73D6-5E56-F603-09DB-945691E7B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1CEF-2E40-3DB7-FE26-66C02B0C5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6D6D-4A36-3C53-E484-E15EBB75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FF704-2DEF-8860-85F1-8EB658CB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E0C0-EA4D-CD21-22E4-417EDEF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A9F8-A580-0FD9-BC83-2FE0A65C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E9C8-19E7-6915-45CE-5E655F40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4666B-D365-F8E4-B6FC-6E26D70A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DF24-C370-29EA-34B9-0403DCB3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D865C-FA21-2B8A-267F-27D922E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1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C93AD-C809-4C65-BDD0-4C068A22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4AAC9-F51D-6C31-B514-B8875B0B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AA4E-1F90-520C-A97F-3AE269CB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8CB3-EDEA-4C96-2126-07C87A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7789-82D7-F8E1-15E6-E64F19EF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6B962-71C6-C1C1-B44A-B7A67E211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466C-0D02-A977-9E77-09A469A0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0D46-6EEA-C581-BC02-ABD45970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27CCF-0749-93E5-21A6-9370AE16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5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0D20-F2BF-3913-6C9C-72C5EBF0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E6056-E289-0CFF-1539-3ECECF9DC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B243A-8DA0-CA0D-D3DD-ED3C1767D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BA9B6-1DB1-6BBF-2292-43BBB0E9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EFA5B-66E4-36F9-8EE0-44116C39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83A89-9A7C-DE33-C776-1D582766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5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6E57E-AC2F-FA35-55B8-2190C691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F957-5AB3-6517-BDDA-F8020D389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26AF-7E9F-ADB7-FCEC-1AF0620B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764B3-8EF8-4E7D-A8AF-342FE806AF8A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B0E3-B0C0-B395-AAD8-7ED9C1DEF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50E6-25E4-9ACF-FD69-5633F80A2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18FAE-1902-4CC3-AE55-30A88972D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DC6F07-3879-E3A3-9FB8-1FB2B40C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92" y="0"/>
            <a:ext cx="9184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859CC8-96EE-8F64-CDFC-3A4EFE27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28" y="0"/>
            <a:ext cx="939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1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965F-8543-9676-8149-675FE64B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F335C-F644-C94B-7892-B9089534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3" y="0"/>
            <a:ext cx="926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EF9DA-1221-5DC0-628E-7C1E4B3D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56F90-D736-3222-A77A-111407C0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53" y="0"/>
            <a:ext cx="9111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4E6C-03A3-2FA0-A7B4-13EAE904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FBED3-4D6F-5B5B-EE42-B4508ED0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84" y="0"/>
            <a:ext cx="9128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904161-3FB9-443C-8B90-BCE040118FBB}"/>
</file>

<file path=customXml/itemProps2.xml><?xml version="1.0" encoding="utf-8"?>
<ds:datastoreItem xmlns:ds="http://schemas.openxmlformats.org/officeDocument/2006/customXml" ds:itemID="{C4BEB4BD-583B-44AC-92B6-570BAB8C2F70}"/>
</file>

<file path=customXml/itemProps3.xml><?xml version="1.0" encoding="utf-8"?>
<ds:datastoreItem xmlns:ds="http://schemas.openxmlformats.org/officeDocument/2006/customXml" ds:itemID="{262AFD0A-8D66-4391-90C6-167AC42A3696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Doyle</dc:creator>
  <cp:lastModifiedBy>John Doyle</cp:lastModifiedBy>
  <cp:revision>2</cp:revision>
  <dcterms:created xsi:type="dcterms:W3CDTF">2025-06-02T07:28:40Z</dcterms:created>
  <dcterms:modified xsi:type="dcterms:W3CDTF">2025-06-02T07:56:40Z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