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0"/>
  </p:notesMasterIdLst>
  <p:sldIdLst>
    <p:sldId id="256" r:id="rId5"/>
    <p:sldId id="258" r:id="rId6"/>
    <p:sldId id="259" r:id="rId7"/>
    <p:sldId id="262" r:id="rId8"/>
    <p:sldId id="260" r:id="rId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5"/>
    <p:restoredTop sz="94658"/>
  </p:normalViewPr>
  <p:slideViewPr>
    <p:cSldViewPr>
      <p:cViewPr varScale="1">
        <p:scale>
          <a:sx n="57" d="100"/>
          <a:sy n="57" d="100"/>
        </p:scale>
        <p:origin x="224" y="7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5737B-4847-0646-BF49-94F6DB2E2524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81838-5E56-0249-B064-1F8C5705F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0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81838-5E56-0249-B064-1F8C5705F6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4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/>
              <a:t>We</a:t>
            </a:r>
            <a:r>
              <a:rPr spc="-65" dirty="0"/>
              <a:t> </a:t>
            </a:r>
            <a:r>
              <a:rPr spc="-20" dirty="0"/>
              <a:t>Innovate</a:t>
            </a:r>
            <a:r>
              <a:rPr spc="-105" dirty="0"/>
              <a:t> </a:t>
            </a:r>
            <a:r>
              <a:rPr spc="-50" dirty="0"/>
              <a:t>To</a:t>
            </a:r>
            <a:r>
              <a:rPr spc="-70" dirty="0"/>
              <a:t> </a:t>
            </a:r>
            <a:r>
              <a:rPr spc="-35" dirty="0"/>
              <a:t>Solve</a:t>
            </a:r>
            <a:r>
              <a:rPr spc="-60" dirty="0"/>
              <a:t> </a:t>
            </a:r>
            <a:r>
              <a:rPr spc="-30" dirty="0"/>
              <a:t>Global</a:t>
            </a:r>
            <a:r>
              <a:rPr spc="-70" dirty="0"/>
              <a:t> </a:t>
            </a:r>
            <a:r>
              <a:rPr dirty="0"/>
              <a:t>Infrastructure</a:t>
            </a:r>
            <a:r>
              <a:rPr spc="-60" dirty="0"/>
              <a:t> </a:t>
            </a:r>
            <a:r>
              <a:rPr spc="-10" dirty="0"/>
              <a:t>Challenges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565380" cy="9859645"/>
          </a:xfrm>
          <a:custGeom>
            <a:avLst/>
            <a:gdLst/>
            <a:ahLst/>
            <a:cxnLst/>
            <a:rect l="l" t="t" r="r" b="b"/>
            <a:pathLst>
              <a:path w="12565380" h="9859645">
                <a:moveTo>
                  <a:pt x="12565062" y="0"/>
                </a:moveTo>
                <a:lnTo>
                  <a:pt x="0" y="0"/>
                </a:lnTo>
                <a:lnTo>
                  <a:pt x="0" y="9859479"/>
                </a:lnTo>
                <a:lnTo>
                  <a:pt x="12565062" y="9859479"/>
                </a:lnTo>
                <a:lnTo>
                  <a:pt x="125650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49463" y="10329144"/>
            <a:ext cx="1193165" cy="365760"/>
          </a:xfrm>
          <a:custGeom>
            <a:avLst/>
            <a:gdLst/>
            <a:ahLst/>
            <a:cxnLst/>
            <a:rect l="l" t="t" r="r" b="b"/>
            <a:pathLst>
              <a:path w="1193164" h="365759">
                <a:moveTo>
                  <a:pt x="247548" y="278130"/>
                </a:moveTo>
                <a:lnTo>
                  <a:pt x="96520" y="278130"/>
                </a:lnTo>
                <a:lnTo>
                  <a:pt x="96520" y="0"/>
                </a:lnTo>
                <a:lnTo>
                  <a:pt x="0" y="0"/>
                </a:lnTo>
                <a:lnTo>
                  <a:pt x="0" y="278130"/>
                </a:lnTo>
                <a:lnTo>
                  <a:pt x="0" y="361950"/>
                </a:lnTo>
                <a:lnTo>
                  <a:pt x="247548" y="361950"/>
                </a:lnTo>
                <a:lnTo>
                  <a:pt x="247548" y="278130"/>
                </a:lnTo>
                <a:close/>
              </a:path>
              <a:path w="1193164" h="365759">
                <a:moveTo>
                  <a:pt x="591820" y="260985"/>
                </a:moveTo>
                <a:lnTo>
                  <a:pt x="589546" y="229654"/>
                </a:lnTo>
                <a:lnTo>
                  <a:pt x="581266" y="206730"/>
                </a:lnTo>
                <a:lnTo>
                  <a:pt x="580542" y="204724"/>
                </a:lnTo>
                <a:lnTo>
                  <a:pt x="561505" y="187667"/>
                </a:lnTo>
                <a:lnTo>
                  <a:pt x="529120" y="179971"/>
                </a:lnTo>
                <a:lnTo>
                  <a:pt x="529120" y="176034"/>
                </a:lnTo>
                <a:lnTo>
                  <a:pt x="558152" y="166192"/>
                </a:lnTo>
                <a:lnTo>
                  <a:pt x="575487" y="148628"/>
                </a:lnTo>
                <a:lnTo>
                  <a:pt x="576224" y="146443"/>
                </a:lnTo>
                <a:lnTo>
                  <a:pt x="583857" y="123901"/>
                </a:lnTo>
                <a:lnTo>
                  <a:pt x="583565" y="77393"/>
                </a:lnTo>
                <a:lnTo>
                  <a:pt x="555802" y="16624"/>
                </a:lnTo>
                <a:lnTo>
                  <a:pt x="519849" y="3340"/>
                </a:lnTo>
                <a:lnTo>
                  <a:pt x="495287" y="1638"/>
                </a:lnTo>
                <a:lnTo>
                  <a:pt x="495287" y="240995"/>
                </a:lnTo>
                <a:lnTo>
                  <a:pt x="492760" y="259156"/>
                </a:lnTo>
                <a:lnTo>
                  <a:pt x="484860" y="270395"/>
                </a:lnTo>
                <a:lnTo>
                  <a:pt x="471081" y="276110"/>
                </a:lnTo>
                <a:lnTo>
                  <a:pt x="450913" y="277698"/>
                </a:lnTo>
                <a:lnTo>
                  <a:pt x="378066" y="277698"/>
                </a:lnTo>
                <a:lnTo>
                  <a:pt x="378066" y="206730"/>
                </a:lnTo>
                <a:lnTo>
                  <a:pt x="452831" y="206730"/>
                </a:lnTo>
                <a:lnTo>
                  <a:pt x="472706" y="207873"/>
                </a:lnTo>
                <a:lnTo>
                  <a:pt x="485825" y="212648"/>
                </a:lnTo>
                <a:lnTo>
                  <a:pt x="493064" y="223024"/>
                </a:lnTo>
                <a:lnTo>
                  <a:pt x="495287" y="240995"/>
                </a:lnTo>
                <a:lnTo>
                  <a:pt x="495287" y="1638"/>
                </a:lnTo>
                <a:lnTo>
                  <a:pt x="489546" y="1244"/>
                </a:lnTo>
                <a:lnTo>
                  <a:pt x="489546" y="109931"/>
                </a:lnTo>
                <a:lnTo>
                  <a:pt x="487743" y="127863"/>
                </a:lnTo>
                <a:lnTo>
                  <a:pt x="481228" y="139052"/>
                </a:lnTo>
                <a:lnTo>
                  <a:pt x="468376" y="144805"/>
                </a:lnTo>
                <a:lnTo>
                  <a:pt x="447548" y="146443"/>
                </a:lnTo>
                <a:lnTo>
                  <a:pt x="378066" y="146443"/>
                </a:lnTo>
                <a:lnTo>
                  <a:pt x="378066" y="77393"/>
                </a:lnTo>
                <a:lnTo>
                  <a:pt x="459130" y="77393"/>
                </a:lnTo>
                <a:lnTo>
                  <a:pt x="475272" y="79844"/>
                </a:lnTo>
                <a:lnTo>
                  <a:pt x="484466" y="85890"/>
                </a:lnTo>
                <a:lnTo>
                  <a:pt x="488594" y="95834"/>
                </a:lnTo>
                <a:lnTo>
                  <a:pt x="489546" y="109931"/>
                </a:lnTo>
                <a:lnTo>
                  <a:pt x="489546" y="1244"/>
                </a:lnTo>
                <a:lnTo>
                  <a:pt x="471665" y="0"/>
                </a:lnTo>
                <a:lnTo>
                  <a:pt x="281546" y="0"/>
                </a:lnTo>
                <a:lnTo>
                  <a:pt x="281546" y="361848"/>
                </a:lnTo>
                <a:lnTo>
                  <a:pt x="473621" y="361848"/>
                </a:lnTo>
                <a:lnTo>
                  <a:pt x="524433" y="358571"/>
                </a:lnTo>
                <a:lnTo>
                  <a:pt x="561467" y="344716"/>
                </a:lnTo>
                <a:lnTo>
                  <a:pt x="584123" y="314210"/>
                </a:lnTo>
                <a:lnTo>
                  <a:pt x="589394" y="277698"/>
                </a:lnTo>
                <a:lnTo>
                  <a:pt x="591820" y="260985"/>
                </a:lnTo>
                <a:close/>
              </a:path>
              <a:path w="1193164" h="365759">
                <a:moveTo>
                  <a:pt x="885545" y="12"/>
                </a:moveTo>
                <a:lnTo>
                  <a:pt x="627989" y="12"/>
                </a:lnTo>
                <a:lnTo>
                  <a:pt x="627989" y="77482"/>
                </a:lnTo>
                <a:lnTo>
                  <a:pt x="627989" y="148602"/>
                </a:lnTo>
                <a:lnTo>
                  <a:pt x="627989" y="226072"/>
                </a:lnTo>
                <a:lnTo>
                  <a:pt x="627989" y="361962"/>
                </a:lnTo>
                <a:lnTo>
                  <a:pt x="724814" y="361962"/>
                </a:lnTo>
                <a:lnTo>
                  <a:pt x="724814" y="226072"/>
                </a:lnTo>
                <a:lnTo>
                  <a:pt x="873036" y="226072"/>
                </a:lnTo>
                <a:lnTo>
                  <a:pt x="873036" y="148602"/>
                </a:lnTo>
                <a:lnTo>
                  <a:pt x="724814" y="148602"/>
                </a:lnTo>
                <a:lnTo>
                  <a:pt x="724814" y="77482"/>
                </a:lnTo>
                <a:lnTo>
                  <a:pt x="885545" y="77482"/>
                </a:lnTo>
                <a:lnTo>
                  <a:pt x="885545" y="12"/>
                </a:lnTo>
                <a:close/>
              </a:path>
              <a:path w="1193164" h="365759">
                <a:moveTo>
                  <a:pt x="1193139" y="213144"/>
                </a:moveTo>
                <a:lnTo>
                  <a:pt x="1190815" y="159448"/>
                </a:lnTo>
                <a:lnTo>
                  <a:pt x="1190752" y="158102"/>
                </a:lnTo>
                <a:lnTo>
                  <a:pt x="1183513" y="123837"/>
                </a:lnTo>
                <a:lnTo>
                  <a:pt x="1182192" y="117576"/>
                </a:lnTo>
                <a:lnTo>
                  <a:pt x="1165352" y="89573"/>
                </a:lnTo>
                <a:lnTo>
                  <a:pt x="1138123" y="72059"/>
                </a:lnTo>
                <a:lnTo>
                  <a:pt x="1098384" y="63017"/>
                </a:lnTo>
                <a:lnTo>
                  <a:pt x="1095425" y="62877"/>
                </a:lnTo>
                <a:lnTo>
                  <a:pt x="1095425" y="213639"/>
                </a:lnTo>
                <a:lnTo>
                  <a:pt x="1094016" y="258711"/>
                </a:lnTo>
                <a:lnTo>
                  <a:pt x="1072451" y="299364"/>
                </a:lnTo>
                <a:lnTo>
                  <a:pt x="1045502" y="302793"/>
                </a:lnTo>
                <a:lnTo>
                  <a:pt x="1044194" y="302793"/>
                </a:lnTo>
                <a:lnTo>
                  <a:pt x="1001179" y="285813"/>
                </a:lnTo>
                <a:lnTo>
                  <a:pt x="992657" y="213639"/>
                </a:lnTo>
                <a:lnTo>
                  <a:pt x="994244" y="168440"/>
                </a:lnTo>
                <a:lnTo>
                  <a:pt x="1001179" y="141109"/>
                </a:lnTo>
                <a:lnTo>
                  <a:pt x="1016685" y="127596"/>
                </a:lnTo>
                <a:lnTo>
                  <a:pt x="1044028" y="123837"/>
                </a:lnTo>
                <a:lnTo>
                  <a:pt x="1045578" y="123837"/>
                </a:lnTo>
                <a:lnTo>
                  <a:pt x="1087488" y="140703"/>
                </a:lnTo>
                <a:lnTo>
                  <a:pt x="1095413" y="213144"/>
                </a:lnTo>
                <a:lnTo>
                  <a:pt x="1095425" y="213639"/>
                </a:lnTo>
                <a:lnTo>
                  <a:pt x="1095425" y="62877"/>
                </a:lnTo>
                <a:lnTo>
                  <a:pt x="1044028" y="60439"/>
                </a:lnTo>
                <a:lnTo>
                  <a:pt x="989609" y="63284"/>
                </a:lnTo>
                <a:lnTo>
                  <a:pt x="949947" y="72910"/>
                </a:lnTo>
                <a:lnTo>
                  <a:pt x="905929" y="119303"/>
                </a:lnTo>
                <a:lnTo>
                  <a:pt x="897369" y="159448"/>
                </a:lnTo>
                <a:lnTo>
                  <a:pt x="894981" y="213144"/>
                </a:lnTo>
                <a:lnTo>
                  <a:pt x="897521" y="265836"/>
                </a:lnTo>
                <a:lnTo>
                  <a:pt x="906424" y="305625"/>
                </a:lnTo>
                <a:lnTo>
                  <a:pt x="950950" y="352412"/>
                </a:lnTo>
                <a:lnTo>
                  <a:pt x="990384" y="362381"/>
                </a:lnTo>
                <a:lnTo>
                  <a:pt x="1043825" y="365366"/>
                </a:lnTo>
                <a:lnTo>
                  <a:pt x="1097991" y="362597"/>
                </a:lnTo>
                <a:lnTo>
                  <a:pt x="1137627" y="353148"/>
                </a:lnTo>
                <a:lnTo>
                  <a:pt x="1164932" y="335241"/>
                </a:lnTo>
                <a:lnTo>
                  <a:pt x="1181950" y="307124"/>
                </a:lnTo>
                <a:lnTo>
                  <a:pt x="1182890" y="302793"/>
                </a:lnTo>
                <a:lnTo>
                  <a:pt x="1190675" y="267004"/>
                </a:lnTo>
                <a:lnTo>
                  <a:pt x="1193114" y="213639"/>
                </a:lnTo>
                <a:lnTo>
                  <a:pt x="1193139" y="213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665780" y="10329944"/>
            <a:ext cx="1142365" cy="365125"/>
          </a:xfrm>
          <a:custGeom>
            <a:avLst/>
            <a:gdLst/>
            <a:ahLst/>
            <a:cxnLst/>
            <a:rect l="l" t="t" r="r" b="b"/>
            <a:pathLst>
              <a:path w="1142364" h="365125">
                <a:moveTo>
                  <a:pt x="291998" y="264071"/>
                </a:moveTo>
                <a:lnTo>
                  <a:pt x="286524" y="222732"/>
                </a:lnTo>
                <a:lnTo>
                  <a:pt x="241084" y="181762"/>
                </a:lnTo>
                <a:lnTo>
                  <a:pt x="200025" y="174993"/>
                </a:lnTo>
                <a:lnTo>
                  <a:pt x="146024" y="172631"/>
                </a:lnTo>
                <a:lnTo>
                  <a:pt x="116928" y="170141"/>
                </a:lnTo>
                <a:lnTo>
                  <a:pt x="101701" y="164680"/>
                </a:lnTo>
                <a:lnTo>
                  <a:pt x="95846" y="156654"/>
                </a:lnTo>
                <a:lnTo>
                  <a:pt x="94894" y="146469"/>
                </a:lnTo>
                <a:lnTo>
                  <a:pt x="95694" y="135331"/>
                </a:lnTo>
                <a:lnTo>
                  <a:pt x="101295" y="127977"/>
                </a:lnTo>
                <a:lnTo>
                  <a:pt x="116459" y="123926"/>
                </a:lnTo>
                <a:lnTo>
                  <a:pt x="146024" y="122682"/>
                </a:lnTo>
                <a:lnTo>
                  <a:pt x="158203" y="123075"/>
                </a:lnTo>
                <a:lnTo>
                  <a:pt x="170345" y="125806"/>
                </a:lnTo>
                <a:lnTo>
                  <a:pt x="180276" y="133210"/>
                </a:lnTo>
                <a:lnTo>
                  <a:pt x="185788" y="147624"/>
                </a:lnTo>
                <a:lnTo>
                  <a:pt x="277774" y="147624"/>
                </a:lnTo>
                <a:lnTo>
                  <a:pt x="277774" y="133464"/>
                </a:lnTo>
                <a:lnTo>
                  <a:pt x="264858" y="91008"/>
                </a:lnTo>
                <a:lnTo>
                  <a:pt x="232346" y="69075"/>
                </a:lnTo>
                <a:lnTo>
                  <a:pt x="189611" y="60883"/>
                </a:lnTo>
                <a:lnTo>
                  <a:pt x="146024" y="59651"/>
                </a:lnTo>
                <a:lnTo>
                  <a:pt x="99009" y="60591"/>
                </a:lnTo>
                <a:lnTo>
                  <a:pt x="58826" y="66382"/>
                </a:lnTo>
                <a:lnTo>
                  <a:pt x="27546" y="81457"/>
                </a:lnTo>
                <a:lnTo>
                  <a:pt x="7264" y="110286"/>
                </a:lnTo>
                <a:lnTo>
                  <a:pt x="38" y="157314"/>
                </a:lnTo>
                <a:lnTo>
                  <a:pt x="5435" y="196786"/>
                </a:lnTo>
                <a:lnTo>
                  <a:pt x="26593" y="224383"/>
                </a:lnTo>
                <a:lnTo>
                  <a:pt x="70967" y="240588"/>
                </a:lnTo>
                <a:lnTo>
                  <a:pt x="146024" y="245884"/>
                </a:lnTo>
                <a:lnTo>
                  <a:pt x="168389" y="246341"/>
                </a:lnTo>
                <a:lnTo>
                  <a:pt x="184353" y="249580"/>
                </a:lnTo>
                <a:lnTo>
                  <a:pt x="193929" y="258343"/>
                </a:lnTo>
                <a:lnTo>
                  <a:pt x="197116" y="275399"/>
                </a:lnTo>
                <a:lnTo>
                  <a:pt x="195364" y="289306"/>
                </a:lnTo>
                <a:lnTo>
                  <a:pt x="188175" y="297205"/>
                </a:lnTo>
                <a:lnTo>
                  <a:pt x="172681" y="300723"/>
                </a:lnTo>
                <a:lnTo>
                  <a:pt x="146024" y="301523"/>
                </a:lnTo>
                <a:lnTo>
                  <a:pt x="128435" y="301002"/>
                </a:lnTo>
                <a:lnTo>
                  <a:pt x="112966" y="297345"/>
                </a:lnTo>
                <a:lnTo>
                  <a:pt x="101955" y="287401"/>
                </a:lnTo>
                <a:lnTo>
                  <a:pt x="97764" y="268046"/>
                </a:lnTo>
                <a:lnTo>
                  <a:pt x="97574" y="268046"/>
                </a:lnTo>
                <a:lnTo>
                  <a:pt x="97574" y="261162"/>
                </a:lnTo>
                <a:lnTo>
                  <a:pt x="0" y="261162"/>
                </a:lnTo>
                <a:lnTo>
                  <a:pt x="0" y="273824"/>
                </a:lnTo>
                <a:lnTo>
                  <a:pt x="317" y="273824"/>
                </a:lnTo>
                <a:lnTo>
                  <a:pt x="9271" y="318643"/>
                </a:lnTo>
                <a:lnTo>
                  <a:pt x="31013" y="345579"/>
                </a:lnTo>
                <a:lnTo>
                  <a:pt x="62839" y="359181"/>
                </a:lnTo>
                <a:lnTo>
                  <a:pt x="102082" y="363994"/>
                </a:lnTo>
                <a:lnTo>
                  <a:pt x="146024" y="364591"/>
                </a:lnTo>
                <a:lnTo>
                  <a:pt x="191312" y="362534"/>
                </a:lnTo>
                <a:lnTo>
                  <a:pt x="231279" y="354393"/>
                </a:lnTo>
                <a:lnTo>
                  <a:pt x="263194" y="337235"/>
                </a:lnTo>
                <a:lnTo>
                  <a:pt x="284353" y="308102"/>
                </a:lnTo>
                <a:lnTo>
                  <a:pt x="291998" y="264071"/>
                </a:lnTo>
                <a:close/>
              </a:path>
              <a:path w="1142364" h="365125">
                <a:moveTo>
                  <a:pt x="559193" y="261061"/>
                </a:moveTo>
                <a:lnTo>
                  <a:pt x="480453" y="261061"/>
                </a:lnTo>
                <a:lnTo>
                  <a:pt x="479348" y="274751"/>
                </a:lnTo>
                <a:lnTo>
                  <a:pt x="476059" y="287756"/>
                </a:lnTo>
                <a:lnTo>
                  <a:pt x="468668" y="297459"/>
                </a:lnTo>
                <a:lnTo>
                  <a:pt x="455269" y="301269"/>
                </a:lnTo>
                <a:lnTo>
                  <a:pt x="444233" y="299847"/>
                </a:lnTo>
                <a:lnTo>
                  <a:pt x="437603" y="295402"/>
                </a:lnTo>
                <a:lnTo>
                  <a:pt x="434276" y="287642"/>
                </a:lnTo>
                <a:lnTo>
                  <a:pt x="433108" y="276301"/>
                </a:lnTo>
                <a:lnTo>
                  <a:pt x="433108" y="147764"/>
                </a:lnTo>
                <a:lnTo>
                  <a:pt x="550849" y="147764"/>
                </a:lnTo>
                <a:lnTo>
                  <a:pt x="550849" y="76200"/>
                </a:lnTo>
                <a:lnTo>
                  <a:pt x="433108" y="76200"/>
                </a:lnTo>
                <a:lnTo>
                  <a:pt x="433108" y="0"/>
                </a:lnTo>
                <a:lnTo>
                  <a:pt x="335394" y="0"/>
                </a:lnTo>
                <a:lnTo>
                  <a:pt x="335394" y="76200"/>
                </a:lnTo>
                <a:lnTo>
                  <a:pt x="299046" y="76200"/>
                </a:lnTo>
                <a:lnTo>
                  <a:pt x="299046" y="147764"/>
                </a:lnTo>
                <a:lnTo>
                  <a:pt x="335394" y="147764"/>
                </a:lnTo>
                <a:lnTo>
                  <a:pt x="335394" y="281673"/>
                </a:lnTo>
                <a:lnTo>
                  <a:pt x="344449" y="326250"/>
                </a:lnTo>
                <a:lnTo>
                  <a:pt x="369049" y="351231"/>
                </a:lnTo>
                <a:lnTo>
                  <a:pt x="405371" y="362165"/>
                </a:lnTo>
                <a:lnTo>
                  <a:pt x="449554" y="364578"/>
                </a:lnTo>
                <a:lnTo>
                  <a:pt x="500227" y="360476"/>
                </a:lnTo>
                <a:lnTo>
                  <a:pt x="534187" y="345363"/>
                </a:lnTo>
                <a:lnTo>
                  <a:pt x="553237" y="315010"/>
                </a:lnTo>
                <a:lnTo>
                  <a:pt x="559193" y="265201"/>
                </a:lnTo>
                <a:lnTo>
                  <a:pt x="559193" y="261061"/>
                </a:lnTo>
                <a:close/>
              </a:path>
              <a:path w="1142364" h="365125">
                <a:moveTo>
                  <a:pt x="865352" y="212369"/>
                </a:moveTo>
                <a:lnTo>
                  <a:pt x="862723" y="174917"/>
                </a:lnTo>
                <a:lnTo>
                  <a:pt x="861060" y="151015"/>
                </a:lnTo>
                <a:lnTo>
                  <a:pt x="860971" y="149834"/>
                </a:lnTo>
                <a:lnTo>
                  <a:pt x="846404" y="106133"/>
                </a:lnTo>
                <a:lnTo>
                  <a:pt x="819492" y="78422"/>
                </a:lnTo>
                <a:lnTo>
                  <a:pt x="778078" y="63881"/>
                </a:lnTo>
                <a:lnTo>
                  <a:pt x="767626" y="63131"/>
                </a:lnTo>
                <a:lnTo>
                  <a:pt x="767626" y="174917"/>
                </a:lnTo>
                <a:lnTo>
                  <a:pt x="671690" y="174917"/>
                </a:lnTo>
                <a:lnTo>
                  <a:pt x="674560" y="151015"/>
                </a:lnTo>
                <a:lnTo>
                  <a:pt x="682409" y="136639"/>
                </a:lnTo>
                <a:lnTo>
                  <a:pt x="696544" y="129616"/>
                </a:lnTo>
                <a:lnTo>
                  <a:pt x="718299" y="127762"/>
                </a:lnTo>
                <a:lnTo>
                  <a:pt x="719670" y="127762"/>
                </a:lnTo>
                <a:lnTo>
                  <a:pt x="740676" y="129019"/>
                </a:lnTo>
                <a:lnTo>
                  <a:pt x="755662" y="134988"/>
                </a:lnTo>
                <a:lnTo>
                  <a:pt x="764641" y="149123"/>
                </a:lnTo>
                <a:lnTo>
                  <a:pt x="767626" y="174917"/>
                </a:lnTo>
                <a:lnTo>
                  <a:pt x="767626" y="63131"/>
                </a:lnTo>
                <a:lnTo>
                  <a:pt x="720001" y="59664"/>
                </a:lnTo>
                <a:lnTo>
                  <a:pt x="719670" y="59664"/>
                </a:lnTo>
                <a:lnTo>
                  <a:pt x="667359" y="63042"/>
                </a:lnTo>
                <a:lnTo>
                  <a:pt x="628751" y="73812"/>
                </a:lnTo>
                <a:lnTo>
                  <a:pt x="585165" y="121843"/>
                </a:lnTo>
                <a:lnTo>
                  <a:pt x="576453" y="161264"/>
                </a:lnTo>
                <a:lnTo>
                  <a:pt x="573963" y="212369"/>
                </a:lnTo>
                <a:lnTo>
                  <a:pt x="577850" y="270891"/>
                </a:lnTo>
                <a:lnTo>
                  <a:pt x="591464" y="313956"/>
                </a:lnTo>
                <a:lnTo>
                  <a:pt x="617689" y="342988"/>
                </a:lnTo>
                <a:lnTo>
                  <a:pt x="659460" y="359397"/>
                </a:lnTo>
                <a:lnTo>
                  <a:pt x="719670" y="364591"/>
                </a:lnTo>
                <a:lnTo>
                  <a:pt x="751027" y="363829"/>
                </a:lnTo>
                <a:lnTo>
                  <a:pt x="803935" y="355727"/>
                </a:lnTo>
                <a:lnTo>
                  <a:pt x="842124" y="333756"/>
                </a:lnTo>
                <a:lnTo>
                  <a:pt x="859409" y="301675"/>
                </a:lnTo>
                <a:lnTo>
                  <a:pt x="862634" y="291947"/>
                </a:lnTo>
                <a:lnTo>
                  <a:pt x="865314" y="262216"/>
                </a:lnTo>
                <a:lnTo>
                  <a:pt x="865352" y="261759"/>
                </a:lnTo>
                <a:lnTo>
                  <a:pt x="769391" y="261759"/>
                </a:lnTo>
                <a:lnTo>
                  <a:pt x="765898" y="281190"/>
                </a:lnTo>
                <a:lnTo>
                  <a:pt x="755967" y="293446"/>
                </a:lnTo>
                <a:lnTo>
                  <a:pt x="740397" y="299834"/>
                </a:lnTo>
                <a:lnTo>
                  <a:pt x="720001" y="301675"/>
                </a:lnTo>
                <a:lnTo>
                  <a:pt x="719670" y="301675"/>
                </a:lnTo>
                <a:lnTo>
                  <a:pt x="695261" y="297586"/>
                </a:lnTo>
                <a:lnTo>
                  <a:pt x="680643" y="284784"/>
                </a:lnTo>
                <a:lnTo>
                  <a:pt x="673544" y="262216"/>
                </a:lnTo>
                <a:lnTo>
                  <a:pt x="671690" y="228841"/>
                </a:lnTo>
                <a:lnTo>
                  <a:pt x="865352" y="228841"/>
                </a:lnTo>
                <a:lnTo>
                  <a:pt x="865352" y="212369"/>
                </a:lnTo>
                <a:close/>
              </a:path>
              <a:path w="1142364" h="365125">
                <a:moveTo>
                  <a:pt x="1141768" y="147739"/>
                </a:moveTo>
                <a:lnTo>
                  <a:pt x="1137653" y="114350"/>
                </a:lnTo>
                <a:lnTo>
                  <a:pt x="1126337" y="86258"/>
                </a:lnTo>
                <a:lnTo>
                  <a:pt x="1104392" y="66878"/>
                </a:lnTo>
                <a:lnTo>
                  <a:pt x="1068349" y="59664"/>
                </a:lnTo>
                <a:lnTo>
                  <a:pt x="1043127" y="62230"/>
                </a:lnTo>
                <a:lnTo>
                  <a:pt x="1022134" y="70434"/>
                </a:lnTo>
                <a:lnTo>
                  <a:pt x="1005509" y="85026"/>
                </a:lnTo>
                <a:lnTo>
                  <a:pt x="993406" y="106730"/>
                </a:lnTo>
                <a:lnTo>
                  <a:pt x="992428" y="106730"/>
                </a:lnTo>
                <a:lnTo>
                  <a:pt x="992428" y="76441"/>
                </a:lnTo>
                <a:lnTo>
                  <a:pt x="894549" y="76441"/>
                </a:lnTo>
                <a:lnTo>
                  <a:pt x="894549" y="361162"/>
                </a:lnTo>
                <a:lnTo>
                  <a:pt x="992263" y="361162"/>
                </a:lnTo>
                <a:lnTo>
                  <a:pt x="992263" y="182270"/>
                </a:lnTo>
                <a:lnTo>
                  <a:pt x="993787" y="164528"/>
                </a:lnTo>
                <a:lnTo>
                  <a:pt x="999363" y="149288"/>
                </a:lnTo>
                <a:lnTo>
                  <a:pt x="1010475" y="138633"/>
                </a:lnTo>
                <a:lnTo>
                  <a:pt x="1028649" y="134607"/>
                </a:lnTo>
                <a:lnTo>
                  <a:pt x="1037183" y="135597"/>
                </a:lnTo>
                <a:lnTo>
                  <a:pt x="1043546" y="138366"/>
                </a:lnTo>
                <a:lnTo>
                  <a:pt x="1048054" y="142646"/>
                </a:lnTo>
                <a:lnTo>
                  <a:pt x="1051026" y="148158"/>
                </a:lnTo>
                <a:lnTo>
                  <a:pt x="1141768" y="148158"/>
                </a:lnTo>
                <a:lnTo>
                  <a:pt x="1141768" y="147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7406" y="10611055"/>
            <a:ext cx="80154" cy="79945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718756" y="10206221"/>
            <a:ext cx="608330" cy="608330"/>
          </a:xfrm>
          <a:custGeom>
            <a:avLst/>
            <a:gdLst/>
            <a:ahLst/>
            <a:cxnLst/>
            <a:rect l="l" t="t" r="r" b="b"/>
            <a:pathLst>
              <a:path w="608330" h="608329">
                <a:moveTo>
                  <a:pt x="322681" y="187667"/>
                </a:moveTo>
                <a:lnTo>
                  <a:pt x="282422" y="165963"/>
                </a:lnTo>
                <a:lnTo>
                  <a:pt x="237985" y="152031"/>
                </a:lnTo>
                <a:lnTo>
                  <a:pt x="189534" y="145884"/>
                </a:lnTo>
                <a:lnTo>
                  <a:pt x="137185" y="147548"/>
                </a:lnTo>
                <a:lnTo>
                  <a:pt x="98475" y="153479"/>
                </a:lnTo>
                <a:lnTo>
                  <a:pt x="42646" y="168783"/>
                </a:lnTo>
                <a:lnTo>
                  <a:pt x="13017" y="216369"/>
                </a:lnTo>
                <a:lnTo>
                  <a:pt x="3136" y="260921"/>
                </a:lnTo>
                <a:lnTo>
                  <a:pt x="0" y="306666"/>
                </a:lnTo>
                <a:lnTo>
                  <a:pt x="3873" y="352806"/>
                </a:lnTo>
                <a:lnTo>
                  <a:pt x="15011" y="398551"/>
                </a:lnTo>
                <a:lnTo>
                  <a:pt x="33667" y="443103"/>
                </a:lnTo>
                <a:lnTo>
                  <a:pt x="56311" y="480301"/>
                </a:lnTo>
                <a:lnTo>
                  <a:pt x="83350" y="513143"/>
                </a:lnTo>
                <a:lnTo>
                  <a:pt x="83413" y="486664"/>
                </a:lnTo>
                <a:lnTo>
                  <a:pt x="86144" y="450583"/>
                </a:lnTo>
                <a:lnTo>
                  <a:pt x="93383" y="407924"/>
                </a:lnTo>
                <a:lnTo>
                  <a:pt x="106984" y="361721"/>
                </a:lnTo>
                <a:lnTo>
                  <a:pt x="128778" y="315023"/>
                </a:lnTo>
                <a:lnTo>
                  <a:pt x="160604" y="270840"/>
                </a:lnTo>
                <a:lnTo>
                  <a:pt x="204330" y="232219"/>
                </a:lnTo>
                <a:lnTo>
                  <a:pt x="238874" y="212166"/>
                </a:lnTo>
                <a:lnTo>
                  <a:pt x="276682" y="197497"/>
                </a:lnTo>
                <a:lnTo>
                  <a:pt x="310908" y="189445"/>
                </a:lnTo>
                <a:lnTo>
                  <a:pt x="322681" y="187667"/>
                </a:lnTo>
                <a:close/>
              </a:path>
              <a:path w="608330" h="608329">
                <a:moveTo>
                  <a:pt x="428459" y="241020"/>
                </a:moveTo>
                <a:lnTo>
                  <a:pt x="427990" y="194449"/>
                </a:lnTo>
                <a:lnTo>
                  <a:pt x="418871" y="146469"/>
                </a:lnTo>
                <a:lnTo>
                  <a:pt x="401104" y="97193"/>
                </a:lnTo>
                <a:lnTo>
                  <a:pt x="383336" y="61899"/>
                </a:lnTo>
                <a:lnTo>
                  <a:pt x="351332" y="13373"/>
                </a:lnTo>
                <a:lnTo>
                  <a:pt x="313270" y="165"/>
                </a:lnTo>
                <a:lnTo>
                  <a:pt x="303466" y="0"/>
                </a:lnTo>
                <a:lnTo>
                  <a:pt x="267792" y="2133"/>
                </a:lnTo>
                <a:lnTo>
                  <a:pt x="198081" y="19088"/>
                </a:lnTo>
                <a:lnTo>
                  <a:pt x="124955" y="58331"/>
                </a:lnTo>
                <a:lnTo>
                  <a:pt x="90258" y="87807"/>
                </a:lnTo>
                <a:lnTo>
                  <a:pt x="60858" y="121564"/>
                </a:lnTo>
                <a:lnTo>
                  <a:pt x="36957" y="158889"/>
                </a:lnTo>
                <a:lnTo>
                  <a:pt x="62217" y="150774"/>
                </a:lnTo>
                <a:lnTo>
                  <a:pt x="97396" y="142240"/>
                </a:lnTo>
                <a:lnTo>
                  <a:pt x="140182" y="135966"/>
                </a:lnTo>
                <a:lnTo>
                  <a:pt x="188277" y="134658"/>
                </a:lnTo>
                <a:lnTo>
                  <a:pt x="239369" y="140970"/>
                </a:lnTo>
                <a:lnTo>
                  <a:pt x="291160" y="157607"/>
                </a:lnTo>
                <a:lnTo>
                  <a:pt x="341325" y="187223"/>
                </a:lnTo>
                <a:lnTo>
                  <a:pt x="371081" y="213868"/>
                </a:lnTo>
                <a:lnTo>
                  <a:pt x="396709" y="245300"/>
                </a:lnTo>
                <a:lnTo>
                  <a:pt x="420281" y="286016"/>
                </a:lnTo>
                <a:lnTo>
                  <a:pt x="428459" y="241020"/>
                </a:lnTo>
                <a:close/>
              </a:path>
              <a:path w="608330" h="608329">
                <a:moveTo>
                  <a:pt x="434543" y="578269"/>
                </a:moveTo>
                <a:lnTo>
                  <a:pt x="375894" y="556272"/>
                </a:lnTo>
                <a:lnTo>
                  <a:pt x="337566" y="536194"/>
                </a:lnTo>
                <a:lnTo>
                  <a:pt x="297840" y="508990"/>
                </a:lnTo>
                <a:lnTo>
                  <a:pt x="260172" y="473837"/>
                </a:lnTo>
                <a:lnTo>
                  <a:pt x="228015" y="429920"/>
                </a:lnTo>
                <a:lnTo>
                  <a:pt x="204800" y="376415"/>
                </a:lnTo>
                <a:lnTo>
                  <a:pt x="196392" y="337362"/>
                </a:lnTo>
                <a:lnTo>
                  <a:pt x="194132" y="296862"/>
                </a:lnTo>
                <a:lnTo>
                  <a:pt x="194614" y="285254"/>
                </a:lnTo>
                <a:lnTo>
                  <a:pt x="195592" y="273570"/>
                </a:lnTo>
                <a:lnTo>
                  <a:pt x="197053" y="261835"/>
                </a:lnTo>
                <a:lnTo>
                  <a:pt x="198996" y="250088"/>
                </a:lnTo>
                <a:lnTo>
                  <a:pt x="165925" y="281673"/>
                </a:lnTo>
                <a:lnTo>
                  <a:pt x="138938" y="319620"/>
                </a:lnTo>
                <a:lnTo>
                  <a:pt x="118110" y="363804"/>
                </a:lnTo>
                <a:lnTo>
                  <a:pt x="103517" y="414108"/>
                </a:lnTo>
                <a:lnTo>
                  <a:pt x="97167" y="452996"/>
                </a:lnTo>
                <a:lnTo>
                  <a:pt x="94513" y="510984"/>
                </a:lnTo>
                <a:lnTo>
                  <a:pt x="95186" y="524929"/>
                </a:lnTo>
                <a:lnTo>
                  <a:pt x="131318" y="554075"/>
                </a:lnTo>
                <a:lnTo>
                  <a:pt x="171094" y="577189"/>
                </a:lnTo>
                <a:lnTo>
                  <a:pt x="213715" y="594029"/>
                </a:lnTo>
                <a:lnTo>
                  <a:pt x="258394" y="604316"/>
                </a:lnTo>
                <a:lnTo>
                  <a:pt x="304304" y="607796"/>
                </a:lnTo>
                <a:lnTo>
                  <a:pt x="337261" y="606005"/>
                </a:lnTo>
                <a:lnTo>
                  <a:pt x="370141" y="600544"/>
                </a:lnTo>
                <a:lnTo>
                  <a:pt x="402666" y="591337"/>
                </a:lnTo>
                <a:lnTo>
                  <a:pt x="434543" y="578269"/>
                </a:lnTo>
                <a:close/>
              </a:path>
              <a:path w="608330" h="608329">
                <a:moveTo>
                  <a:pt x="602526" y="247726"/>
                </a:moveTo>
                <a:lnTo>
                  <a:pt x="591324" y="205562"/>
                </a:lnTo>
                <a:lnTo>
                  <a:pt x="573938" y="164896"/>
                </a:lnTo>
                <a:lnTo>
                  <a:pt x="548627" y="123939"/>
                </a:lnTo>
                <a:lnTo>
                  <a:pt x="517664" y="87960"/>
                </a:lnTo>
                <a:lnTo>
                  <a:pt x="481609" y="57429"/>
                </a:lnTo>
                <a:lnTo>
                  <a:pt x="441020" y="32829"/>
                </a:lnTo>
                <a:lnTo>
                  <a:pt x="396455" y="14630"/>
                </a:lnTo>
                <a:lnTo>
                  <a:pt x="359206" y="5207"/>
                </a:lnTo>
                <a:lnTo>
                  <a:pt x="374713" y="26657"/>
                </a:lnTo>
                <a:lnTo>
                  <a:pt x="393712" y="57442"/>
                </a:lnTo>
                <a:lnTo>
                  <a:pt x="412927" y="96215"/>
                </a:lnTo>
                <a:lnTo>
                  <a:pt x="429094" y="141579"/>
                </a:lnTo>
                <a:lnTo>
                  <a:pt x="438912" y="192189"/>
                </a:lnTo>
                <a:lnTo>
                  <a:pt x="439127" y="246646"/>
                </a:lnTo>
                <a:lnTo>
                  <a:pt x="426466" y="303606"/>
                </a:lnTo>
                <a:lnTo>
                  <a:pt x="410311" y="340131"/>
                </a:lnTo>
                <a:lnTo>
                  <a:pt x="388340" y="374230"/>
                </a:lnTo>
                <a:lnTo>
                  <a:pt x="356908" y="409206"/>
                </a:lnTo>
                <a:lnTo>
                  <a:pt x="402221" y="403098"/>
                </a:lnTo>
                <a:lnTo>
                  <a:pt x="446366" y="388251"/>
                </a:lnTo>
                <a:lnTo>
                  <a:pt x="489191" y="364744"/>
                </a:lnTo>
                <a:lnTo>
                  <a:pt x="530567" y="332625"/>
                </a:lnTo>
                <a:lnTo>
                  <a:pt x="558698" y="304736"/>
                </a:lnTo>
                <a:lnTo>
                  <a:pt x="594982" y="259257"/>
                </a:lnTo>
                <a:lnTo>
                  <a:pt x="602526" y="247726"/>
                </a:lnTo>
                <a:close/>
              </a:path>
              <a:path w="608330" h="608329">
                <a:moveTo>
                  <a:pt x="607733" y="297332"/>
                </a:moveTo>
                <a:lnTo>
                  <a:pt x="605193" y="264210"/>
                </a:lnTo>
                <a:lnTo>
                  <a:pt x="589876" y="285229"/>
                </a:lnTo>
                <a:lnTo>
                  <a:pt x="566940" y="312369"/>
                </a:lnTo>
                <a:lnTo>
                  <a:pt x="536663" y="342226"/>
                </a:lnTo>
                <a:lnTo>
                  <a:pt x="499313" y="371398"/>
                </a:lnTo>
                <a:lnTo>
                  <a:pt x="455193" y="396443"/>
                </a:lnTo>
                <a:lnTo>
                  <a:pt x="404558" y="413981"/>
                </a:lnTo>
                <a:lnTo>
                  <a:pt x="347726" y="420585"/>
                </a:lnTo>
                <a:lnTo>
                  <a:pt x="322186" y="419277"/>
                </a:lnTo>
                <a:lnTo>
                  <a:pt x="282638" y="412064"/>
                </a:lnTo>
                <a:lnTo>
                  <a:pt x="241414" y="397510"/>
                </a:lnTo>
                <a:lnTo>
                  <a:pt x="220129" y="387007"/>
                </a:lnTo>
                <a:lnTo>
                  <a:pt x="239953" y="428231"/>
                </a:lnTo>
                <a:lnTo>
                  <a:pt x="267716" y="465620"/>
                </a:lnTo>
                <a:lnTo>
                  <a:pt x="303301" y="499084"/>
                </a:lnTo>
                <a:lnTo>
                  <a:pt x="346646" y="528497"/>
                </a:lnTo>
                <a:lnTo>
                  <a:pt x="381622" y="546544"/>
                </a:lnTo>
                <a:lnTo>
                  <a:pt x="435927" y="566991"/>
                </a:lnTo>
                <a:lnTo>
                  <a:pt x="449427" y="570661"/>
                </a:lnTo>
                <a:lnTo>
                  <a:pt x="488505" y="545350"/>
                </a:lnTo>
                <a:lnTo>
                  <a:pt x="522859" y="514781"/>
                </a:lnTo>
                <a:lnTo>
                  <a:pt x="552030" y="479463"/>
                </a:lnTo>
                <a:lnTo>
                  <a:pt x="575614" y="439928"/>
                </a:lnTo>
                <a:lnTo>
                  <a:pt x="593166" y="396646"/>
                </a:lnTo>
                <a:lnTo>
                  <a:pt x="606577" y="330606"/>
                </a:lnTo>
                <a:lnTo>
                  <a:pt x="607733" y="297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514" y="10103996"/>
            <a:ext cx="2672358" cy="8228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/>
              <a:t>We</a:t>
            </a:r>
            <a:r>
              <a:rPr spc="-65" dirty="0"/>
              <a:t> </a:t>
            </a:r>
            <a:r>
              <a:rPr spc="-20" dirty="0"/>
              <a:t>Innovate</a:t>
            </a:r>
            <a:r>
              <a:rPr spc="-105" dirty="0"/>
              <a:t> </a:t>
            </a:r>
            <a:r>
              <a:rPr spc="-50" dirty="0"/>
              <a:t>To</a:t>
            </a:r>
            <a:r>
              <a:rPr spc="-70" dirty="0"/>
              <a:t> </a:t>
            </a:r>
            <a:r>
              <a:rPr spc="-35" dirty="0"/>
              <a:t>Solve</a:t>
            </a:r>
            <a:r>
              <a:rPr spc="-60" dirty="0"/>
              <a:t> </a:t>
            </a:r>
            <a:r>
              <a:rPr spc="-30" dirty="0"/>
              <a:t>Global</a:t>
            </a:r>
            <a:r>
              <a:rPr spc="-70" dirty="0"/>
              <a:t> </a:t>
            </a:r>
            <a:r>
              <a:rPr dirty="0"/>
              <a:t>Infrastructure</a:t>
            </a:r>
            <a:r>
              <a:rPr spc="-60" dirty="0"/>
              <a:t> </a:t>
            </a:r>
            <a:r>
              <a:rPr spc="-10" dirty="0"/>
              <a:t>Challenges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257" y="10264557"/>
            <a:ext cx="2330778" cy="4816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/>
              <a:t>We</a:t>
            </a:r>
            <a:r>
              <a:rPr spc="-65" dirty="0"/>
              <a:t> </a:t>
            </a:r>
            <a:r>
              <a:rPr spc="-20" dirty="0"/>
              <a:t>Innovate</a:t>
            </a:r>
            <a:r>
              <a:rPr spc="-105" dirty="0"/>
              <a:t> </a:t>
            </a:r>
            <a:r>
              <a:rPr spc="-50" dirty="0"/>
              <a:t>To</a:t>
            </a:r>
            <a:r>
              <a:rPr spc="-70" dirty="0"/>
              <a:t> </a:t>
            </a:r>
            <a:r>
              <a:rPr spc="-35" dirty="0"/>
              <a:t>Solve</a:t>
            </a:r>
            <a:r>
              <a:rPr spc="-60" dirty="0"/>
              <a:t> </a:t>
            </a:r>
            <a:r>
              <a:rPr spc="-30" dirty="0"/>
              <a:t>Global</a:t>
            </a:r>
            <a:r>
              <a:rPr spc="-70" dirty="0"/>
              <a:t> </a:t>
            </a:r>
            <a:r>
              <a:rPr dirty="0"/>
              <a:t>Infrastructure</a:t>
            </a:r>
            <a:r>
              <a:rPr spc="-60" dirty="0"/>
              <a:t> </a:t>
            </a:r>
            <a:r>
              <a:rPr spc="-10" dirty="0"/>
              <a:t>Challenges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015844" cy="11308715"/>
          </a:xfrm>
          <a:custGeom>
            <a:avLst/>
            <a:gdLst/>
            <a:ahLst/>
            <a:cxnLst/>
            <a:rect l="l" t="t" r="r" b="b"/>
            <a:pathLst>
              <a:path w="15015844" h="11308715">
                <a:moveTo>
                  <a:pt x="15015249" y="0"/>
                </a:moveTo>
                <a:lnTo>
                  <a:pt x="0" y="0"/>
                </a:lnTo>
                <a:lnTo>
                  <a:pt x="0" y="11308556"/>
                </a:lnTo>
                <a:lnTo>
                  <a:pt x="15015249" y="11308556"/>
                </a:lnTo>
                <a:lnTo>
                  <a:pt x="150152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099576" y="10107847"/>
            <a:ext cx="739775" cy="452755"/>
          </a:xfrm>
          <a:custGeom>
            <a:avLst/>
            <a:gdLst/>
            <a:ahLst/>
            <a:cxnLst/>
            <a:rect l="l" t="t" r="r" b="b"/>
            <a:pathLst>
              <a:path w="739775" h="452754">
                <a:moveTo>
                  <a:pt x="309448" y="347980"/>
                </a:moveTo>
                <a:lnTo>
                  <a:pt x="120662" y="347980"/>
                </a:lnTo>
                <a:lnTo>
                  <a:pt x="120662" y="0"/>
                </a:lnTo>
                <a:lnTo>
                  <a:pt x="0" y="0"/>
                </a:lnTo>
                <a:lnTo>
                  <a:pt x="0" y="347980"/>
                </a:lnTo>
                <a:lnTo>
                  <a:pt x="0" y="452120"/>
                </a:lnTo>
                <a:lnTo>
                  <a:pt x="309448" y="452120"/>
                </a:lnTo>
                <a:lnTo>
                  <a:pt x="309448" y="347980"/>
                </a:lnTo>
                <a:close/>
              </a:path>
              <a:path w="739775" h="452754">
                <a:moveTo>
                  <a:pt x="739775" y="326224"/>
                </a:moveTo>
                <a:lnTo>
                  <a:pt x="736942" y="287083"/>
                </a:lnTo>
                <a:lnTo>
                  <a:pt x="701890" y="234581"/>
                </a:lnTo>
                <a:lnTo>
                  <a:pt x="661416" y="224980"/>
                </a:lnTo>
                <a:lnTo>
                  <a:pt x="661416" y="220052"/>
                </a:lnTo>
                <a:lnTo>
                  <a:pt x="697712" y="207746"/>
                </a:lnTo>
                <a:lnTo>
                  <a:pt x="719366" y="185788"/>
                </a:lnTo>
                <a:lnTo>
                  <a:pt x="720293" y="183045"/>
                </a:lnTo>
                <a:lnTo>
                  <a:pt x="729843" y="154889"/>
                </a:lnTo>
                <a:lnTo>
                  <a:pt x="732561" y="115747"/>
                </a:lnTo>
                <a:lnTo>
                  <a:pt x="730186" y="96748"/>
                </a:lnTo>
                <a:lnTo>
                  <a:pt x="726313" y="65735"/>
                </a:lnTo>
                <a:lnTo>
                  <a:pt x="708113" y="32283"/>
                </a:lnTo>
                <a:lnTo>
                  <a:pt x="678726" y="12268"/>
                </a:lnTo>
                <a:lnTo>
                  <a:pt x="638962" y="2552"/>
                </a:lnTo>
                <a:lnTo>
                  <a:pt x="619125" y="1536"/>
                </a:lnTo>
                <a:lnTo>
                  <a:pt x="619125" y="301256"/>
                </a:lnTo>
                <a:lnTo>
                  <a:pt x="615975" y="323951"/>
                </a:lnTo>
                <a:lnTo>
                  <a:pt x="606094" y="337985"/>
                </a:lnTo>
                <a:lnTo>
                  <a:pt x="588860" y="345135"/>
                </a:lnTo>
                <a:lnTo>
                  <a:pt x="563651" y="347129"/>
                </a:lnTo>
                <a:lnTo>
                  <a:pt x="472605" y="347129"/>
                </a:lnTo>
                <a:lnTo>
                  <a:pt x="472605" y="258419"/>
                </a:lnTo>
                <a:lnTo>
                  <a:pt x="566051" y="258419"/>
                </a:lnTo>
                <a:lnTo>
                  <a:pt x="590892" y="259854"/>
                </a:lnTo>
                <a:lnTo>
                  <a:pt x="607301" y="265811"/>
                </a:lnTo>
                <a:lnTo>
                  <a:pt x="616343" y="278777"/>
                </a:lnTo>
                <a:lnTo>
                  <a:pt x="619125" y="301256"/>
                </a:lnTo>
                <a:lnTo>
                  <a:pt x="619125" y="1536"/>
                </a:lnTo>
                <a:lnTo>
                  <a:pt x="611949" y="1168"/>
                </a:lnTo>
                <a:lnTo>
                  <a:pt x="611949" y="137426"/>
                </a:lnTo>
                <a:lnTo>
                  <a:pt x="609688" y="159829"/>
                </a:lnTo>
                <a:lnTo>
                  <a:pt x="601548" y="173812"/>
                </a:lnTo>
                <a:lnTo>
                  <a:pt x="585482" y="181013"/>
                </a:lnTo>
                <a:lnTo>
                  <a:pt x="559447" y="183045"/>
                </a:lnTo>
                <a:lnTo>
                  <a:pt x="472605" y="183045"/>
                </a:lnTo>
                <a:lnTo>
                  <a:pt x="472605" y="96748"/>
                </a:lnTo>
                <a:lnTo>
                  <a:pt x="573925" y="96748"/>
                </a:lnTo>
                <a:lnTo>
                  <a:pt x="594118" y="99809"/>
                </a:lnTo>
                <a:lnTo>
                  <a:pt x="605599" y="107365"/>
                </a:lnTo>
                <a:lnTo>
                  <a:pt x="610755" y="119799"/>
                </a:lnTo>
                <a:lnTo>
                  <a:pt x="611949" y="137426"/>
                </a:lnTo>
                <a:lnTo>
                  <a:pt x="611949" y="1168"/>
                </a:lnTo>
                <a:lnTo>
                  <a:pt x="589610" y="12"/>
                </a:lnTo>
                <a:lnTo>
                  <a:pt x="351942" y="12"/>
                </a:lnTo>
                <a:lnTo>
                  <a:pt x="351942" y="452310"/>
                </a:lnTo>
                <a:lnTo>
                  <a:pt x="592035" y="452310"/>
                </a:lnTo>
                <a:lnTo>
                  <a:pt x="644207" y="449859"/>
                </a:lnTo>
                <a:lnTo>
                  <a:pt x="685444" y="439902"/>
                </a:lnTo>
                <a:lnTo>
                  <a:pt x="733615" y="381965"/>
                </a:lnTo>
                <a:lnTo>
                  <a:pt x="737463" y="347129"/>
                </a:lnTo>
                <a:lnTo>
                  <a:pt x="739775" y="326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884576" y="10108189"/>
            <a:ext cx="706755" cy="456565"/>
          </a:xfrm>
          <a:custGeom>
            <a:avLst/>
            <a:gdLst/>
            <a:ahLst/>
            <a:cxnLst/>
            <a:rect l="l" t="t" r="r" b="b"/>
            <a:pathLst>
              <a:path w="706754" h="456565">
                <a:moveTo>
                  <a:pt x="321945" y="0"/>
                </a:moveTo>
                <a:lnTo>
                  <a:pt x="0" y="0"/>
                </a:lnTo>
                <a:lnTo>
                  <a:pt x="0" y="96520"/>
                </a:lnTo>
                <a:lnTo>
                  <a:pt x="0" y="185420"/>
                </a:lnTo>
                <a:lnTo>
                  <a:pt x="0" y="281940"/>
                </a:lnTo>
                <a:lnTo>
                  <a:pt x="0" y="452120"/>
                </a:lnTo>
                <a:lnTo>
                  <a:pt x="121031" y="452120"/>
                </a:lnTo>
                <a:lnTo>
                  <a:pt x="121031" y="281940"/>
                </a:lnTo>
                <a:lnTo>
                  <a:pt x="306298" y="281940"/>
                </a:lnTo>
                <a:lnTo>
                  <a:pt x="306298" y="185420"/>
                </a:lnTo>
                <a:lnTo>
                  <a:pt x="121031" y="185420"/>
                </a:lnTo>
                <a:lnTo>
                  <a:pt x="121031" y="96520"/>
                </a:lnTo>
                <a:lnTo>
                  <a:pt x="321945" y="96520"/>
                </a:lnTo>
                <a:lnTo>
                  <a:pt x="321945" y="0"/>
                </a:lnTo>
                <a:close/>
              </a:path>
              <a:path w="706754" h="456565">
                <a:moveTo>
                  <a:pt x="706437" y="266090"/>
                </a:moveTo>
                <a:lnTo>
                  <a:pt x="704443" y="210210"/>
                </a:lnTo>
                <a:lnTo>
                  <a:pt x="704354" y="207479"/>
                </a:lnTo>
                <a:lnTo>
                  <a:pt x="704291" y="205943"/>
                </a:lnTo>
                <a:lnTo>
                  <a:pt x="696760" y="159397"/>
                </a:lnTo>
                <a:lnTo>
                  <a:pt x="658863" y="100787"/>
                </a:lnTo>
                <a:lnTo>
                  <a:pt x="584288" y="78397"/>
                </a:lnTo>
                <a:lnTo>
                  <a:pt x="584288" y="266700"/>
                </a:lnTo>
                <a:lnTo>
                  <a:pt x="582536" y="323049"/>
                </a:lnTo>
                <a:lnTo>
                  <a:pt x="582510" y="323583"/>
                </a:lnTo>
                <a:lnTo>
                  <a:pt x="574497" y="356933"/>
                </a:lnTo>
                <a:lnTo>
                  <a:pt x="574382" y="357454"/>
                </a:lnTo>
                <a:lnTo>
                  <a:pt x="555586" y="373875"/>
                </a:lnTo>
                <a:lnTo>
                  <a:pt x="521881" y="378155"/>
                </a:lnTo>
                <a:lnTo>
                  <a:pt x="520217" y="378155"/>
                </a:lnTo>
                <a:lnTo>
                  <a:pt x="485876" y="373557"/>
                </a:lnTo>
                <a:lnTo>
                  <a:pt x="466483" y="356933"/>
                </a:lnTo>
                <a:lnTo>
                  <a:pt x="457809" y="323049"/>
                </a:lnTo>
                <a:lnTo>
                  <a:pt x="455828" y="266700"/>
                </a:lnTo>
                <a:lnTo>
                  <a:pt x="457809" y="210210"/>
                </a:lnTo>
                <a:lnTo>
                  <a:pt x="466483" y="176060"/>
                </a:lnTo>
                <a:lnTo>
                  <a:pt x="485876" y="159156"/>
                </a:lnTo>
                <a:lnTo>
                  <a:pt x="520052" y="154457"/>
                </a:lnTo>
                <a:lnTo>
                  <a:pt x="522046" y="154457"/>
                </a:lnTo>
                <a:lnTo>
                  <a:pt x="574382" y="175539"/>
                </a:lnTo>
                <a:lnTo>
                  <a:pt x="584276" y="266090"/>
                </a:lnTo>
                <a:lnTo>
                  <a:pt x="584288" y="266700"/>
                </a:lnTo>
                <a:lnTo>
                  <a:pt x="584288" y="78397"/>
                </a:lnTo>
                <a:lnTo>
                  <a:pt x="579462" y="77546"/>
                </a:lnTo>
                <a:lnTo>
                  <a:pt x="520052" y="75222"/>
                </a:lnTo>
                <a:lnTo>
                  <a:pt x="460527" y="77787"/>
                </a:lnTo>
                <a:lnTo>
                  <a:pt x="414909" y="86372"/>
                </a:lnTo>
                <a:lnTo>
                  <a:pt x="358013" y="126911"/>
                </a:lnTo>
                <a:lnTo>
                  <a:pt x="335876" y="207479"/>
                </a:lnTo>
                <a:lnTo>
                  <a:pt x="333730" y="266090"/>
                </a:lnTo>
                <a:lnTo>
                  <a:pt x="336003" y="323049"/>
                </a:lnTo>
                <a:lnTo>
                  <a:pt x="343916" y="369023"/>
                </a:lnTo>
                <a:lnTo>
                  <a:pt x="382473" y="428434"/>
                </a:lnTo>
                <a:lnTo>
                  <a:pt x="461416" y="453669"/>
                </a:lnTo>
                <a:lnTo>
                  <a:pt x="519798" y="456374"/>
                </a:lnTo>
                <a:lnTo>
                  <a:pt x="579031" y="453872"/>
                </a:lnTo>
                <a:lnTo>
                  <a:pt x="624573" y="445452"/>
                </a:lnTo>
                <a:lnTo>
                  <a:pt x="658279" y="429742"/>
                </a:lnTo>
                <a:lnTo>
                  <a:pt x="681723" y="405345"/>
                </a:lnTo>
                <a:lnTo>
                  <a:pt x="693381" y="378155"/>
                </a:lnTo>
                <a:lnTo>
                  <a:pt x="696518" y="370865"/>
                </a:lnTo>
                <a:lnTo>
                  <a:pt x="704215" y="324904"/>
                </a:lnTo>
                <a:lnTo>
                  <a:pt x="706412" y="266700"/>
                </a:lnTo>
                <a:lnTo>
                  <a:pt x="706437" y="2660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619982" y="10108851"/>
            <a:ext cx="1427480" cy="455930"/>
          </a:xfrm>
          <a:custGeom>
            <a:avLst/>
            <a:gdLst/>
            <a:ahLst/>
            <a:cxnLst/>
            <a:rect l="l" t="t" r="r" b="b"/>
            <a:pathLst>
              <a:path w="1427479" h="455929">
                <a:moveTo>
                  <a:pt x="364998" y="330085"/>
                </a:moveTo>
                <a:lnTo>
                  <a:pt x="360260" y="285584"/>
                </a:lnTo>
                <a:lnTo>
                  <a:pt x="321157" y="234873"/>
                </a:lnTo>
                <a:lnTo>
                  <a:pt x="239928" y="217995"/>
                </a:lnTo>
                <a:lnTo>
                  <a:pt x="182524" y="215785"/>
                </a:lnTo>
                <a:lnTo>
                  <a:pt x="146164" y="212686"/>
                </a:lnTo>
                <a:lnTo>
                  <a:pt x="127139" y="205854"/>
                </a:lnTo>
                <a:lnTo>
                  <a:pt x="119824" y="195821"/>
                </a:lnTo>
                <a:lnTo>
                  <a:pt x="118630" y="183083"/>
                </a:lnTo>
                <a:lnTo>
                  <a:pt x="119634" y="169164"/>
                </a:lnTo>
                <a:lnTo>
                  <a:pt x="126619" y="159969"/>
                </a:lnTo>
                <a:lnTo>
                  <a:pt x="145592" y="154901"/>
                </a:lnTo>
                <a:lnTo>
                  <a:pt x="182524" y="153352"/>
                </a:lnTo>
                <a:lnTo>
                  <a:pt x="197751" y="153835"/>
                </a:lnTo>
                <a:lnTo>
                  <a:pt x="212940" y="157251"/>
                </a:lnTo>
                <a:lnTo>
                  <a:pt x="225361" y="166497"/>
                </a:lnTo>
                <a:lnTo>
                  <a:pt x="232244" y="184518"/>
                </a:lnTo>
                <a:lnTo>
                  <a:pt x="347218" y="184518"/>
                </a:lnTo>
                <a:lnTo>
                  <a:pt x="347218" y="166814"/>
                </a:lnTo>
                <a:lnTo>
                  <a:pt x="336638" y="122059"/>
                </a:lnTo>
                <a:lnTo>
                  <a:pt x="308876" y="94780"/>
                </a:lnTo>
                <a:lnTo>
                  <a:pt x="269938" y="80657"/>
                </a:lnTo>
                <a:lnTo>
                  <a:pt x="225831" y="75374"/>
                </a:lnTo>
                <a:lnTo>
                  <a:pt x="182524" y="74574"/>
                </a:lnTo>
                <a:lnTo>
                  <a:pt x="133032" y="75272"/>
                </a:lnTo>
                <a:lnTo>
                  <a:pt x="89166" y="79540"/>
                </a:lnTo>
                <a:lnTo>
                  <a:pt x="52438" y="90601"/>
                </a:lnTo>
                <a:lnTo>
                  <a:pt x="6375" y="145923"/>
                </a:lnTo>
                <a:lnTo>
                  <a:pt x="50" y="196634"/>
                </a:lnTo>
                <a:lnTo>
                  <a:pt x="4165" y="237324"/>
                </a:lnTo>
                <a:lnTo>
                  <a:pt x="51422" y="290258"/>
                </a:lnTo>
                <a:lnTo>
                  <a:pt x="104114" y="303136"/>
                </a:lnTo>
                <a:lnTo>
                  <a:pt x="182524" y="307352"/>
                </a:lnTo>
                <a:lnTo>
                  <a:pt x="210489" y="307936"/>
                </a:lnTo>
                <a:lnTo>
                  <a:pt x="230441" y="311962"/>
                </a:lnTo>
                <a:lnTo>
                  <a:pt x="242417" y="322922"/>
                </a:lnTo>
                <a:lnTo>
                  <a:pt x="246405" y="344246"/>
                </a:lnTo>
                <a:lnTo>
                  <a:pt x="244208" y="361632"/>
                </a:lnTo>
                <a:lnTo>
                  <a:pt x="235229" y="371500"/>
                </a:lnTo>
                <a:lnTo>
                  <a:pt x="215861" y="375907"/>
                </a:lnTo>
                <a:lnTo>
                  <a:pt x="182524" y="376910"/>
                </a:lnTo>
                <a:lnTo>
                  <a:pt x="160553" y="376262"/>
                </a:lnTo>
                <a:lnTo>
                  <a:pt x="141211" y="371678"/>
                </a:lnTo>
                <a:lnTo>
                  <a:pt x="127457" y="359257"/>
                </a:lnTo>
                <a:lnTo>
                  <a:pt x="122212" y="335051"/>
                </a:lnTo>
                <a:lnTo>
                  <a:pt x="121983" y="335051"/>
                </a:lnTo>
                <a:lnTo>
                  <a:pt x="121983" y="326440"/>
                </a:lnTo>
                <a:lnTo>
                  <a:pt x="0" y="326440"/>
                </a:lnTo>
                <a:lnTo>
                  <a:pt x="0" y="342290"/>
                </a:lnTo>
                <a:lnTo>
                  <a:pt x="393" y="342290"/>
                </a:lnTo>
                <a:lnTo>
                  <a:pt x="8521" y="390677"/>
                </a:lnTo>
                <a:lnTo>
                  <a:pt x="57302" y="442214"/>
                </a:lnTo>
                <a:lnTo>
                  <a:pt x="136448" y="455345"/>
                </a:lnTo>
                <a:lnTo>
                  <a:pt x="182524" y="455752"/>
                </a:lnTo>
                <a:lnTo>
                  <a:pt x="230073" y="454037"/>
                </a:lnTo>
                <a:lnTo>
                  <a:pt x="273392" y="447459"/>
                </a:lnTo>
                <a:lnTo>
                  <a:pt x="310515" y="433908"/>
                </a:lnTo>
                <a:lnTo>
                  <a:pt x="339471" y="411251"/>
                </a:lnTo>
                <a:lnTo>
                  <a:pt x="358292" y="377355"/>
                </a:lnTo>
                <a:lnTo>
                  <a:pt x="364998" y="330085"/>
                </a:lnTo>
                <a:close/>
              </a:path>
              <a:path w="1427479" h="455929">
                <a:moveTo>
                  <a:pt x="698995" y="326326"/>
                </a:moveTo>
                <a:lnTo>
                  <a:pt x="600570" y="326326"/>
                </a:lnTo>
                <a:lnTo>
                  <a:pt x="599186" y="343446"/>
                </a:lnTo>
                <a:lnTo>
                  <a:pt x="595071" y="359689"/>
                </a:lnTo>
                <a:lnTo>
                  <a:pt x="585838" y="371817"/>
                </a:lnTo>
                <a:lnTo>
                  <a:pt x="569087" y="376593"/>
                </a:lnTo>
                <a:lnTo>
                  <a:pt x="555294" y="374815"/>
                </a:lnTo>
                <a:lnTo>
                  <a:pt x="547014" y="369252"/>
                </a:lnTo>
                <a:lnTo>
                  <a:pt x="542848" y="359562"/>
                </a:lnTo>
                <a:lnTo>
                  <a:pt x="541388" y="345376"/>
                </a:lnTo>
                <a:lnTo>
                  <a:pt x="541388" y="184696"/>
                </a:lnTo>
                <a:lnTo>
                  <a:pt x="688555" y="184696"/>
                </a:lnTo>
                <a:lnTo>
                  <a:pt x="688555" y="95250"/>
                </a:lnTo>
                <a:lnTo>
                  <a:pt x="541388" y="95250"/>
                </a:lnTo>
                <a:lnTo>
                  <a:pt x="541388" y="0"/>
                </a:lnTo>
                <a:lnTo>
                  <a:pt x="419252" y="0"/>
                </a:lnTo>
                <a:lnTo>
                  <a:pt x="419252" y="95250"/>
                </a:lnTo>
                <a:lnTo>
                  <a:pt x="373811" y="95250"/>
                </a:lnTo>
                <a:lnTo>
                  <a:pt x="373811" y="184696"/>
                </a:lnTo>
                <a:lnTo>
                  <a:pt x="419252" y="184696"/>
                </a:lnTo>
                <a:lnTo>
                  <a:pt x="419252" y="352107"/>
                </a:lnTo>
                <a:lnTo>
                  <a:pt x="426593" y="398856"/>
                </a:lnTo>
                <a:lnTo>
                  <a:pt x="446989" y="429044"/>
                </a:lnTo>
                <a:lnTo>
                  <a:pt x="477989" y="446227"/>
                </a:lnTo>
                <a:lnTo>
                  <a:pt x="517118" y="453936"/>
                </a:lnTo>
                <a:lnTo>
                  <a:pt x="561949" y="455714"/>
                </a:lnTo>
                <a:lnTo>
                  <a:pt x="614362" y="452551"/>
                </a:lnTo>
                <a:lnTo>
                  <a:pt x="653122" y="441236"/>
                </a:lnTo>
                <a:lnTo>
                  <a:pt x="679373" y="419100"/>
                </a:lnTo>
                <a:lnTo>
                  <a:pt x="694283" y="383413"/>
                </a:lnTo>
                <a:lnTo>
                  <a:pt x="698995" y="331495"/>
                </a:lnTo>
                <a:lnTo>
                  <a:pt x="698995" y="326326"/>
                </a:lnTo>
                <a:close/>
              </a:path>
              <a:path w="1427479" h="455929">
                <a:moveTo>
                  <a:pt x="1081697" y="265468"/>
                </a:moveTo>
                <a:lnTo>
                  <a:pt x="1079512" y="218643"/>
                </a:lnTo>
                <a:lnTo>
                  <a:pt x="1079093" y="209778"/>
                </a:lnTo>
                <a:lnTo>
                  <a:pt x="1078966" y="207073"/>
                </a:lnTo>
                <a:lnTo>
                  <a:pt x="1070152" y="161277"/>
                </a:lnTo>
                <a:lnTo>
                  <a:pt x="1054214" y="126580"/>
                </a:lnTo>
                <a:lnTo>
                  <a:pt x="997178" y="85852"/>
                </a:lnTo>
                <a:lnTo>
                  <a:pt x="959535" y="78282"/>
                </a:lnTo>
                <a:lnTo>
                  <a:pt x="959535" y="218643"/>
                </a:lnTo>
                <a:lnTo>
                  <a:pt x="839622" y="218643"/>
                </a:lnTo>
                <a:lnTo>
                  <a:pt x="843216" y="188772"/>
                </a:lnTo>
                <a:lnTo>
                  <a:pt x="853020" y="170802"/>
                </a:lnTo>
                <a:lnTo>
                  <a:pt x="870686" y="162026"/>
                </a:lnTo>
                <a:lnTo>
                  <a:pt x="897877" y="159702"/>
                </a:lnTo>
                <a:lnTo>
                  <a:pt x="899591" y="159702"/>
                </a:lnTo>
                <a:lnTo>
                  <a:pt x="925842" y="161277"/>
                </a:lnTo>
                <a:lnTo>
                  <a:pt x="944575" y="168732"/>
                </a:lnTo>
                <a:lnTo>
                  <a:pt x="955802" y="186410"/>
                </a:lnTo>
                <a:lnTo>
                  <a:pt x="959535" y="218643"/>
                </a:lnTo>
                <a:lnTo>
                  <a:pt x="959535" y="78282"/>
                </a:lnTo>
                <a:lnTo>
                  <a:pt x="954100" y="77177"/>
                </a:lnTo>
                <a:lnTo>
                  <a:pt x="900010" y="74574"/>
                </a:lnTo>
                <a:lnTo>
                  <a:pt x="899591" y="74574"/>
                </a:lnTo>
                <a:lnTo>
                  <a:pt x="842441" y="77660"/>
                </a:lnTo>
                <a:lnTo>
                  <a:pt x="798118" y="87401"/>
                </a:lnTo>
                <a:lnTo>
                  <a:pt x="742086" y="130200"/>
                </a:lnTo>
                <a:lnTo>
                  <a:pt x="719709" y="209778"/>
                </a:lnTo>
                <a:lnTo>
                  <a:pt x="717461" y="265468"/>
                </a:lnTo>
                <a:lnTo>
                  <a:pt x="719848" y="319773"/>
                </a:lnTo>
                <a:lnTo>
                  <a:pt x="727913" y="363956"/>
                </a:lnTo>
                <a:lnTo>
                  <a:pt x="766330" y="424561"/>
                </a:lnTo>
                <a:lnTo>
                  <a:pt x="843318" y="452450"/>
                </a:lnTo>
                <a:lnTo>
                  <a:pt x="899591" y="455726"/>
                </a:lnTo>
                <a:lnTo>
                  <a:pt x="938796" y="454787"/>
                </a:lnTo>
                <a:lnTo>
                  <a:pt x="1004925" y="444639"/>
                </a:lnTo>
                <a:lnTo>
                  <a:pt x="1052652" y="417195"/>
                </a:lnTo>
                <a:lnTo>
                  <a:pt x="1074280" y="377101"/>
                </a:lnTo>
                <a:lnTo>
                  <a:pt x="1081646" y="327774"/>
                </a:lnTo>
                <a:lnTo>
                  <a:pt x="1081697" y="327215"/>
                </a:lnTo>
                <a:lnTo>
                  <a:pt x="961745" y="327215"/>
                </a:lnTo>
                <a:lnTo>
                  <a:pt x="957376" y="351485"/>
                </a:lnTo>
                <a:lnTo>
                  <a:pt x="944968" y="366814"/>
                </a:lnTo>
                <a:lnTo>
                  <a:pt x="925512" y="374802"/>
                </a:lnTo>
                <a:lnTo>
                  <a:pt x="900010" y="377101"/>
                </a:lnTo>
                <a:lnTo>
                  <a:pt x="899591" y="377101"/>
                </a:lnTo>
                <a:lnTo>
                  <a:pt x="869086" y="371983"/>
                </a:lnTo>
                <a:lnTo>
                  <a:pt x="850811" y="355981"/>
                </a:lnTo>
                <a:lnTo>
                  <a:pt x="841946" y="327774"/>
                </a:lnTo>
                <a:lnTo>
                  <a:pt x="839622" y="286054"/>
                </a:lnTo>
                <a:lnTo>
                  <a:pt x="1081697" y="286054"/>
                </a:lnTo>
                <a:lnTo>
                  <a:pt x="1081697" y="265468"/>
                </a:lnTo>
                <a:close/>
              </a:path>
              <a:path w="1427479" h="455929">
                <a:moveTo>
                  <a:pt x="1427213" y="184658"/>
                </a:moveTo>
                <a:lnTo>
                  <a:pt x="1422069" y="142938"/>
                </a:lnTo>
                <a:lnTo>
                  <a:pt x="1407934" y="107810"/>
                </a:lnTo>
                <a:lnTo>
                  <a:pt x="1380490" y="83604"/>
                </a:lnTo>
                <a:lnTo>
                  <a:pt x="1335443" y="74574"/>
                </a:lnTo>
                <a:lnTo>
                  <a:pt x="1303921" y="77787"/>
                </a:lnTo>
                <a:lnTo>
                  <a:pt x="1277670" y="88036"/>
                </a:lnTo>
                <a:lnTo>
                  <a:pt x="1256880" y="106273"/>
                </a:lnTo>
                <a:lnTo>
                  <a:pt x="1241755" y="133413"/>
                </a:lnTo>
                <a:lnTo>
                  <a:pt x="1240536" y="133413"/>
                </a:lnTo>
                <a:lnTo>
                  <a:pt x="1240536" y="95554"/>
                </a:lnTo>
                <a:lnTo>
                  <a:pt x="1118196" y="95554"/>
                </a:lnTo>
                <a:lnTo>
                  <a:pt x="1118196" y="451446"/>
                </a:lnTo>
                <a:lnTo>
                  <a:pt x="1240345" y="451446"/>
                </a:lnTo>
                <a:lnTo>
                  <a:pt x="1240345" y="227838"/>
                </a:lnTo>
                <a:lnTo>
                  <a:pt x="1242250" y="205663"/>
                </a:lnTo>
                <a:lnTo>
                  <a:pt x="1249197" y="186613"/>
                </a:lnTo>
                <a:lnTo>
                  <a:pt x="1263103" y="173278"/>
                </a:lnTo>
                <a:lnTo>
                  <a:pt x="1285824" y="168262"/>
                </a:lnTo>
                <a:lnTo>
                  <a:pt x="1296479" y="169494"/>
                </a:lnTo>
                <a:lnTo>
                  <a:pt x="1304429" y="172961"/>
                </a:lnTo>
                <a:lnTo>
                  <a:pt x="1310068" y="178308"/>
                </a:lnTo>
                <a:lnTo>
                  <a:pt x="1313802" y="185204"/>
                </a:lnTo>
                <a:lnTo>
                  <a:pt x="1427213" y="185204"/>
                </a:lnTo>
                <a:lnTo>
                  <a:pt x="1427213" y="1846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7010" y="10460235"/>
            <a:ext cx="100195" cy="9993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86827" y="9954202"/>
            <a:ext cx="759460" cy="760095"/>
          </a:xfrm>
          <a:custGeom>
            <a:avLst/>
            <a:gdLst/>
            <a:ahLst/>
            <a:cxnLst/>
            <a:rect l="l" t="t" r="r" b="b"/>
            <a:pathLst>
              <a:path w="759460" h="760095">
                <a:moveTo>
                  <a:pt x="402729" y="234569"/>
                </a:moveTo>
                <a:lnTo>
                  <a:pt x="362889" y="212102"/>
                </a:lnTo>
                <a:lnTo>
                  <a:pt x="319697" y="195834"/>
                </a:lnTo>
                <a:lnTo>
                  <a:pt x="273240" y="185788"/>
                </a:lnTo>
                <a:lnTo>
                  <a:pt x="223596" y="181978"/>
                </a:lnTo>
                <a:lnTo>
                  <a:pt x="170853" y="184429"/>
                </a:lnTo>
                <a:lnTo>
                  <a:pt x="122478" y="191833"/>
                </a:lnTo>
                <a:lnTo>
                  <a:pt x="82283" y="201599"/>
                </a:lnTo>
                <a:lnTo>
                  <a:pt x="36131" y="217220"/>
                </a:lnTo>
                <a:lnTo>
                  <a:pt x="18084" y="262661"/>
                </a:lnTo>
                <a:lnTo>
                  <a:pt x="5981" y="310032"/>
                </a:lnTo>
                <a:lnTo>
                  <a:pt x="0" y="358698"/>
                </a:lnTo>
                <a:lnTo>
                  <a:pt x="368" y="408038"/>
                </a:lnTo>
                <a:lnTo>
                  <a:pt x="7264" y="457428"/>
                </a:lnTo>
                <a:lnTo>
                  <a:pt x="20891" y="506247"/>
                </a:lnTo>
                <a:lnTo>
                  <a:pt x="41465" y="553859"/>
                </a:lnTo>
                <a:lnTo>
                  <a:pt x="69773" y="600379"/>
                </a:lnTo>
                <a:lnTo>
                  <a:pt x="103568" y="641413"/>
                </a:lnTo>
                <a:lnTo>
                  <a:pt x="103505" y="613194"/>
                </a:lnTo>
                <a:lnTo>
                  <a:pt x="105765" y="575411"/>
                </a:lnTo>
                <a:lnTo>
                  <a:pt x="111912" y="530618"/>
                </a:lnTo>
                <a:lnTo>
                  <a:pt x="123469" y="481342"/>
                </a:lnTo>
                <a:lnTo>
                  <a:pt x="141998" y="430123"/>
                </a:lnTo>
                <a:lnTo>
                  <a:pt x="169037" y="379514"/>
                </a:lnTo>
                <a:lnTo>
                  <a:pt x="206121" y="332054"/>
                </a:lnTo>
                <a:lnTo>
                  <a:pt x="254800" y="290271"/>
                </a:lnTo>
                <a:lnTo>
                  <a:pt x="297967" y="265201"/>
                </a:lnTo>
                <a:lnTo>
                  <a:pt x="345236" y="246862"/>
                </a:lnTo>
                <a:lnTo>
                  <a:pt x="388010" y="236791"/>
                </a:lnTo>
                <a:lnTo>
                  <a:pt x="402729" y="234569"/>
                </a:lnTo>
                <a:close/>
              </a:path>
              <a:path w="759460" h="760095">
                <a:moveTo>
                  <a:pt x="535901" y="266560"/>
                </a:moveTo>
                <a:lnTo>
                  <a:pt x="531101" y="219265"/>
                </a:lnTo>
                <a:lnTo>
                  <a:pt x="519391" y="170865"/>
                </a:lnTo>
                <a:lnTo>
                  <a:pt x="500761" y="121475"/>
                </a:lnTo>
                <a:lnTo>
                  <a:pt x="478548" y="77368"/>
                </a:lnTo>
                <a:lnTo>
                  <a:pt x="456653" y="41935"/>
                </a:lnTo>
                <a:lnTo>
                  <a:pt x="427697" y="3200"/>
                </a:lnTo>
                <a:lnTo>
                  <a:pt x="378714" y="0"/>
                </a:lnTo>
                <a:lnTo>
                  <a:pt x="334111" y="2667"/>
                </a:lnTo>
                <a:lnTo>
                  <a:pt x="290068" y="10617"/>
                </a:lnTo>
                <a:lnTo>
                  <a:pt x="246989" y="23850"/>
                </a:lnTo>
                <a:lnTo>
                  <a:pt x="205244" y="42329"/>
                </a:lnTo>
                <a:lnTo>
                  <a:pt x="165011" y="66268"/>
                </a:lnTo>
                <a:lnTo>
                  <a:pt x="128778" y="94322"/>
                </a:lnTo>
                <a:lnTo>
                  <a:pt x="96685" y="126034"/>
                </a:lnTo>
                <a:lnTo>
                  <a:pt x="68910" y="160947"/>
                </a:lnTo>
                <a:lnTo>
                  <a:pt x="45567" y="198615"/>
                </a:lnTo>
                <a:lnTo>
                  <a:pt x="72466" y="189826"/>
                </a:lnTo>
                <a:lnTo>
                  <a:pt x="109118" y="180327"/>
                </a:lnTo>
                <a:lnTo>
                  <a:pt x="153619" y="172351"/>
                </a:lnTo>
                <a:lnTo>
                  <a:pt x="204012" y="168160"/>
                </a:lnTo>
                <a:lnTo>
                  <a:pt x="258394" y="169976"/>
                </a:lnTo>
                <a:lnTo>
                  <a:pt x="314807" y="180073"/>
                </a:lnTo>
                <a:lnTo>
                  <a:pt x="371335" y="200660"/>
                </a:lnTo>
                <a:lnTo>
                  <a:pt x="426034" y="234010"/>
                </a:lnTo>
                <a:lnTo>
                  <a:pt x="463219" y="267322"/>
                </a:lnTo>
                <a:lnTo>
                  <a:pt x="495274" y="306616"/>
                </a:lnTo>
                <a:lnTo>
                  <a:pt x="518058" y="344182"/>
                </a:lnTo>
                <a:lnTo>
                  <a:pt x="524725" y="357505"/>
                </a:lnTo>
                <a:lnTo>
                  <a:pt x="533781" y="312674"/>
                </a:lnTo>
                <a:lnTo>
                  <a:pt x="535901" y="266560"/>
                </a:lnTo>
                <a:close/>
              </a:path>
              <a:path w="759460" h="760095">
                <a:moveTo>
                  <a:pt x="542556" y="722833"/>
                </a:moveTo>
                <a:lnTo>
                  <a:pt x="480441" y="700328"/>
                </a:lnTo>
                <a:lnTo>
                  <a:pt x="439737" y="680643"/>
                </a:lnTo>
                <a:lnTo>
                  <a:pt x="396468" y="654418"/>
                </a:lnTo>
                <a:lnTo>
                  <a:pt x="353504" y="620979"/>
                </a:lnTo>
                <a:lnTo>
                  <a:pt x="313740" y="579628"/>
                </a:lnTo>
                <a:lnTo>
                  <a:pt x="280073" y="529704"/>
                </a:lnTo>
                <a:lnTo>
                  <a:pt x="255384" y="470522"/>
                </a:lnTo>
                <a:lnTo>
                  <a:pt x="244868" y="421703"/>
                </a:lnTo>
                <a:lnTo>
                  <a:pt x="242036" y="371081"/>
                </a:lnTo>
                <a:lnTo>
                  <a:pt x="242646" y="356565"/>
                </a:lnTo>
                <a:lnTo>
                  <a:pt x="243852" y="341960"/>
                </a:lnTo>
                <a:lnTo>
                  <a:pt x="245681" y="327291"/>
                </a:lnTo>
                <a:lnTo>
                  <a:pt x="248119" y="312610"/>
                </a:lnTo>
                <a:lnTo>
                  <a:pt x="214439" y="343547"/>
                </a:lnTo>
                <a:lnTo>
                  <a:pt x="185623" y="379603"/>
                </a:lnTo>
                <a:lnTo>
                  <a:pt x="161709" y="420687"/>
                </a:lnTo>
                <a:lnTo>
                  <a:pt x="142748" y="466725"/>
                </a:lnTo>
                <a:lnTo>
                  <a:pt x="128778" y="517639"/>
                </a:lnTo>
                <a:lnTo>
                  <a:pt x="120840" y="566229"/>
                </a:lnTo>
                <a:lnTo>
                  <a:pt x="117716" y="607669"/>
                </a:lnTo>
                <a:lnTo>
                  <a:pt x="117513" y="638721"/>
                </a:lnTo>
                <a:lnTo>
                  <a:pt x="118364" y="656158"/>
                </a:lnTo>
                <a:lnTo>
                  <a:pt x="155651" y="687031"/>
                </a:lnTo>
                <a:lnTo>
                  <a:pt x="196227" y="712711"/>
                </a:lnTo>
                <a:lnTo>
                  <a:pt x="239496" y="733005"/>
                </a:lnTo>
                <a:lnTo>
                  <a:pt x="284899" y="747737"/>
                </a:lnTo>
                <a:lnTo>
                  <a:pt x="331851" y="756716"/>
                </a:lnTo>
                <a:lnTo>
                  <a:pt x="379755" y="759739"/>
                </a:lnTo>
                <a:lnTo>
                  <a:pt x="420941" y="757491"/>
                </a:lnTo>
                <a:lnTo>
                  <a:pt x="462051" y="750671"/>
                </a:lnTo>
                <a:lnTo>
                  <a:pt x="502704" y="739165"/>
                </a:lnTo>
                <a:lnTo>
                  <a:pt x="542556" y="722833"/>
                </a:lnTo>
                <a:close/>
              </a:path>
              <a:path w="759460" h="760095">
                <a:moveTo>
                  <a:pt x="752538" y="309651"/>
                </a:moveTo>
                <a:lnTo>
                  <a:pt x="738530" y="256946"/>
                </a:lnTo>
                <a:lnTo>
                  <a:pt x="716800" y="206108"/>
                </a:lnTo>
                <a:lnTo>
                  <a:pt x="690943" y="163029"/>
                </a:lnTo>
                <a:lnTo>
                  <a:pt x="660107" y="124206"/>
                </a:lnTo>
                <a:lnTo>
                  <a:pt x="624687" y="89966"/>
                </a:lnTo>
                <a:lnTo>
                  <a:pt x="585076" y="60680"/>
                </a:lnTo>
                <a:lnTo>
                  <a:pt x="541705" y="36664"/>
                </a:lnTo>
                <a:lnTo>
                  <a:pt x="494944" y="18275"/>
                </a:lnTo>
                <a:lnTo>
                  <a:pt x="448386" y="6489"/>
                </a:lnTo>
                <a:lnTo>
                  <a:pt x="465023" y="29273"/>
                </a:lnTo>
                <a:lnTo>
                  <a:pt x="485394" y="61175"/>
                </a:lnTo>
                <a:lnTo>
                  <a:pt x="506768" y="101028"/>
                </a:lnTo>
                <a:lnTo>
                  <a:pt x="526376" y="147688"/>
                </a:lnTo>
                <a:lnTo>
                  <a:pt x="541502" y="200012"/>
                </a:lnTo>
                <a:lnTo>
                  <a:pt x="549376" y="256857"/>
                </a:lnTo>
                <a:lnTo>
                  <a:pt x="547281" y="317068"/>
                </a:lnTo>
                <a:lnTo>
                  <a:pt x="532460" y="379488"/>
                </a:lnTo>
                <a:lnTo>
                  <a:pt x="512267" y="425145"/>
                </a:lnTo>
                <a:lnTo>
                  <a:pt x="484797" y="467766"/>
                </a:lnTo>
                <a:lnTo>
                  <a:pt x="456107" y="501053"/>
                </a:lnTo>
                <a:lnTo>
                  <a:pt x="445503" y="511517"/>
                </a:lnTo>
                <a:lnTo>
                  <a:pt x="490943" y="506260"/>
                </a:lnTo>
                <a:lnTo>
                  <a:pt x="535444" y="494042"/>
                </a:lnTo>
                <a:lnTo>
                  <a:pt x="578954" y="474853"/>
                </a:lnTo>
                <a:lnTo>
                  <a:pt x="621347" y="448754"/>
                </a:lnTo>
                <a:lnTo>
                  <a:pt x="662571" y="415772"/>
                </a:lnTo>
                <a:lnTo>
                  <a:pt x="697750" y="380923"/>
                </a:lnTo>
                <a:lnTo>
                  <a:pt x="724725" y="349084"/>
                </a:lnTo>
                <a:lnTo>
                  <a:pt x="743115" y="324065"/>
                </a:lnTo>
                <a:lnTo>
                  <a:pt x="752538" y="309651"/>
                </a:lnTo>
                <a:close/>
              </a:path>
              <a:path w="759460" h="760095">
                <a:moveTo>
                  <a:pt x="759040" y="371665"/>
                </a:moveTo>
                <a:lnTo>
                  <a:pt x="755865" y="330263"/>
                </a:lnTo>
                <a:lnTo>
                  <a:pt x="739648" y="352742"/>
                </a:lnTo>
                <a:lnTo>
                  <a:pt x="716102" y="381482"/>
                </a:lnTo>
                <a:lnTo>
                  <a:pt x="685444" y="413651"/>
                </a:lnTo>
                <a:lnTo>
                  <a:pt x="647941" y="446379"/>
                </a:lnTo>
                <a:lnTo>
                  <a:pt x="603808" y="476808"/>
                </a:lnTo>
                <a:lnTo>
                  <a:pt x="553288" y="502081"/>
                </a:lnTo>
                <a:lnTo>
                  <a:pt x="496620" y="519341"/>
                </a:lnTo>
                <a:lnTo>
                  <a:pt x="434022" y="525729"/>
                </a:lnTo>
                <a:lnTo>
                  <a:pt x="431685" y="525729"/>
                </a:lnTo>
                <a:lnTo>
                  <a:pt x="377317" y="520560"/>
                </a:lnTo>
                <a:lnTo>
                  <a:pt x="328295" y="507606"/>
                </a:lnTo>
                <a:lnTo>
                  <a:pt x="287769" y="490613"/>
                </a:lnTo>
                <a:lnTo>
                  <a:pt x="274548" y="483755"/>
                </a:lnTo>
                <a:lnTo>
                  <a:pt x="293585" y="525348"/>
                </a:lnTo>
                <a:lnTo>
                  <a:pt x="318960" y="563905"/>
                </a:lnTo>
                <a:lnTo>
                  <a:pt x="350647" y="599338"/>
                </a:lnTo>
                <a:lnTo>
                  <a:pt x="388581" y="631609"/>
                </a:lnTo>
                <a:lnTo>
                  <a:pt x="432676" y="660615"/>
                </a:lnTo>
                <a:lnTo>
                  <a:pt x="476415" y="683171"/>
                </a:lnTo>
                <a:lnTo>
                  <a:pt x="514832" y="698944"/>
                </a:lnTo>
                <a:lnTo>
                  <a:pt x="561174" y="713333"/>
                </a:lnTo>
                <a:lnTo>
                  <a:pt x="602272" y="687425"/>
                </a:lnTo>
                <a:lnTo>
                  <a:pt x="639330" y="656894"/>
                </a:lnTo>
                <a:lnTo>
                  <a:pt x="672033" y="622096"/>
                </a:lnTo>
                <a:lnTo>
                  <a:pt x="700049" y="583412"/>
                </a:lnTo>
                <a:lnTo>
                  <a:pt x="723087" y="541185"/>
                </a:lnTo>
                <a:lnTo>
                  <a:pt x="740841" y="495808"/>
                </a:lnTo>
                <a:lnTo>
                  <a:pt x="751547" y="454748"/>
                </a:lnTo>
                <a:lnTo>
                  <a:pt x="757605" y="413258"/>
                </a:lnTo>
                <a:lnTo>
                  <a:pt x="759040" y="371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17982" y="0"/>
            <a:ext cx="8586117" cy="1130855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0" y="5"/>
            <a:ext cx="7853680" cy="6684645"/>
          </a:xfrm>
          <a:custGeom>
            <a:avLst/>
            <a:gdLst/>
            <a:ahLst/>
            <a:cxnLst/>
            <a:rect l="l" t="t" r="r" b="b"/>
            <a:pathLst>
              <a:path w="7853680" h="6684645">
                <a:moveTo>
                  <a:pt x="3974820" y="6021870"/>
                </a:moveTo>
                <a:lnTo>
                  <a:pt x="3863124" y="5989891"/>
                </a:lnTo>
                <a:lnTo>
                  <a:pt x="3789578" y="5967946"/>
                </a:lnTo>
                <a:lnTo>
                  <a:pt x="3711410" y="5943879"/>
                </a:lnTo>
                <a:lnTo>
                  <a:pt x="3628809" y="5917616"/>
                </a:lnTo>
                <a:lnTo>
                  <a:pt x="3542017" y="5889129"/>
                </a:lnTo>
                <a:lnTo>
                  <a:pt x="3451225" y="5858345"/>
                </a:lnTo>
                <a:lnTo>
                  <a:pt x="3388588" y="5836539"/>
                </a:lnTo>
                <a:lnTo>
                  <a:pt x="3324339" y="5813679"/>
                </a:lnTo>
                <a:lnTo>
                  <a:pt x="3258528" y="5789752"/>
                </a:lnTo>
                <a:lnTo>
                  <a:pt x="3191230" y="5764746"/>
                </a:lnTo>
                <a:lnTo>
                  <a:pt x="3122511" y="5738634"/>
                </a:lnTo>
                <a:lnTo>
                  <a:pt x="3052432" y="5711431"/>
                </a:lnTo>
                <a:lnTo>
                  <a:pt x="2981045" y="5683085"/>
                </a:lnTo>
                <a:lnTo>
                  <a:pt x="2908414" y="5653595"/>
                </a:lnTo>
                <a:lnTo>
                  <a:pt x="2834627" y="5622963"/>
                </a:lnTo>
                <a:lnTo>
                  <a:pt x="2759710" y="5591162"/>
                </a:lnTo>
                <a:lnTo>
                  <a:pt x="2683764" y="5558167"/>
                </a:lnTo>
                <a:lnTo>
                  <a:pt x="2606827" y="5523966"/>
                </a:lnTo>
                <a:lnTo>
                  <a:pt x="2528963" y="5488559"/>
                </a:lnTo>
                <a:lnTo>
                  <a:pt x="2450249" y="5451919"/>
                </a:lnTo>
                <a:lnTo>
                  <a:pt x="2370734" y="5414035"/>
                </a:lnTo>
                <a:lnTo>
                  <a:pt x="2290483" y="5374894"/>
                </a:lnTo>
                <a:lnTo>
                  <a:pt x="2250109" y="5354853"/>
                </a:lnTo>
                <a:lnTo>
                  <a:pt x="2209571" y="5334482"/>
                </a:lnTo>
                <a:lnTo>
                  <a:pt x="2168880" y="5313794"/>
                </a:lnTo>
                <a:lnTo>
                  <a:pt x="2128050" y="5292776"/>
                </a:lnTo>
                <a:lnTo>
                  <a:pt x="2087092" y="5271427"/>
                </a:lnTo>
                <a:lnTo>
                  <a:pt x="2045995" y="5249761"/>
                </a:lnTo>
                <a:lnTo>
                  <a:pt x="2004783" y="5227764"/>
                </a:lnTo>
                <a:lnTo>
                  <a:pt x="1963458" y="5205438"/>
                </a:lnTo>
                <a:lnTo>
                  <a:pt x="1922030" y="5182768"/>
                </a:lnTo>
                <a:lnTo>
                  <a:pt x="1880501" y="5159768"/>
                </a:lnTo>
                <a:lnTo>
                  <a:pt x="1838883" y="5136439"/>
                </a:lnTo>
                <a:lnTo>
                  <a:pt x="1797189" y="5112753"/>
                </a:lnTo>
                <a:lnTo>
                  <a:pt x="1755419" y="5088737"/>
                </a:lnTo>
                <a:lnTo>
                  <a:pt x="1713598" y="5064379"/>
                </a:lnTo>
                <a:lnTo>
                  <a:pt x="1671701" y="5039677"/>
                </a:lnTo>
                <a:lnTo>
                  <a:pt x="1629765" y="5014633"/>
                </a:lnTo>
                <a:lnTo>
                  <a:pt x="1587792" y="4989233"/>
                </a:lnTo>
                <a:lnTo>
                  <a:pt x="1545780" y="4963477"/>
                </a:lnTo>
                <a:lnTo>
                  <a:pt x="1503743" y="4937379"/>
                </a:lnTo>
                <a:lnTo>
                  <a:pt x="1461693" y="4910925"/>
                </a:lnTo>
                <a:lnTo>
                  <a:pt x="1419631" y="4884115"/>
                </a:lnTo>
                <a:lnTo>
                  <a:pt x="1377569" y="4856950"/>
                </a:lnTo>
                <a:lnTo>
                  <a:pt x="1335519" y="4829416"/>
                </a:lnTo>
                <a:lnTo>
                  <a:pt x="1293482" y="4801527"/>
                </a:lnTo>
                <a:lnTo>
                  <a:pt x="1251458" y="4773282"/>
                </a:lnTo>
                <a:lnTo>
                  <a:pt x="1209471" y="4744669"/>
                </a:lnTo>
                <a:lnTo>
                  <a:pt x="1167523" y="4715675"/>
                </a:lnTo>
                <a:lnTo>
                  <a:pt x="1125613" y="4686325"/>
                </a:lnTo>
                <a:lnTo>
                  <a:pt x="1083767" y="4656607"/>
                </a:lnTo>
                <a:lnTo>
                  <a:pt x="1041971" y="4626508"/>
                </a:lnTo>
                <a:lnTo>
                  <a:pt x="1000252" y="4596041"/>
                </a:lnTo>
                <a:lnTo>
                  <a:pt x="958621" y="4565193"/>
                </a:lnTo>
                <a:lnTo>
                  <a:pt x="917054" y="4533963"/>
                </a:lnTo>
                <a:lnTo>
                  <a:pt x="875601" y="4502366"/>
                </a:lnTo>
                <a:lnTo>
                  <a:pt x="834237" y="4470374"/>
                </a:lnTo>
                <a:lnTo>
                  <a:pt x="792988" y="4438015"/>
                </a:lnTo>
                <a:lnTo>
                  <a:pt x="751852" y="4405261"/>
                </a:lnTo>
                <a:lnTo>
                  <a:pt x="710844" y="4372114"/>
                </a:lnTo>
                <a:lnTo>
                  <a:pt x="669963" y="4338586"/>
                </a:lnTo>
                <a:lnTo>
                  <a:pt x="629234" y="4304665"/>
                </a:lnTo>
                <a:lnTo>
                  <a:pt x="588645" y="4270349"/>
                </a:lnTo>
                <a:lnTo>
                  <a:pt x="548208" y="4235640"/>
                </a:lnTo>
                <a:lnTo>
                  <a:pt x="507949" y="4200537"/>
                </a:lnTo>
                <a:lnTo>
                  <a:pt x="467855" y="4165028"/>
                </a:lnTo>
                <a:lnTo>
                  <a:pt x="427939" y="4129125"/>
                </a:lnTo>
                <a:lnTo>
                  <a:pt x="388213" y="4092816"/>
                </a:lnTo>
                <a:lnTo>
                  <a:pt x="348691" y="4056100"/>
                </a:lnTo>
                <a:lnTo>
                  <a:pt x="309359" y="4018991"/>
                </a:lnTo>
                <a:lnTo>
                  <a:pt x="270256" y="3981462"/>
                </a:lnTo>
                <a:lnTo>
                  <a:pt x="231355" y="3943527"/>
                </a:lnTo>
                <a:lnTo>
                  <a:pt x="192697" y="3905186"/>
                </a:lnTo>
                <a:lnTo>
                  <a:pt x="154266" y="3866426"/>
                </a:lnTo>
                <a:lnTo>
                  <a:pt x="116078" y="3827246"/>
                </a:lnTo>
                <a:lnTo>
                  <a:pt x="78143" y="3787660"/>
                </a:lnTo>
                <a:lnTo>
                  <a:pt x="40474" y="3747643"/>
                </a:lnTo>
                <a:lnTo>
                  <a:pt x="0" y="3703840"/>
                </a:lnTo>
                <a:lnTo>
                  <a:pt x="0" y="6610934"/>
                </a:lnTo>
                <a:lnTo>
                  <a:pt x="46812" y="6617602"/>
                </a:lnTo>
                <a:lnTo>
                  <a:pt x="96139" y="6624256"/>
                </a:lnTo>
                <a:lnTo>
                  <a:pt x="145529" y="6630581"/>
                </a:lnTo>
                <a:lnTo>
                  <a:pt x="194983" y="6636550"/>
                </a:lnTo>
                <a:lnTo>
                  <a:pt x="244487" y="6642163"/>
                </a:lnTo>
                <a:lnTo>
                  <a:pt x="294043" y="6647434"/>
                </a:lnTo>
                <a:lnTo>
                  <a:pt x="343649" y="6652361"/>
                </a:lnTo>
                <a:lnTo>
                  <a:pt x="393306" y="6656933"/>
                </a:lnTo>
                <a:lnTo>
                  <a:pt x="443014" y="6661150"/>
                </a:lnTo>
                <a:lnTo>
                  <a:pt x="492772" y="6665023"/>
                </a:lnTo>
                <a:lnTo>
                  <a:pt x="542556" y="6668529"/>
                </a:lnTo>
                <a:lnTo>
                  <a:pt x="592391" y="6671691"/>
                </a:lnTo>
                <a:lnTo>
                  <a:pt x="642277" y="6674510"/>
                </a:lnTo>
                <a:lnTo>
                  <a:pt x="692188" y="6676961"/>
                </a:lnTo>
                <a:lnTo>
                  <a:pt x="742124" y="6679070"/>
                </a:lnTo>
                <a:lnTo>
                  <a:pt x="792111" y="6680809"/>
                </a:lnTo>
                <a:lnTo>
                  <a:pt x="842124" y="6682206"/>
                </a:lnTo>
                <a:lnTo>
                  <a:pt x="892162" y="6683235"/>
                </a:lnTo>
                <a:lnTo>
                  <a:pt x="942238" y="6683908"/>
                </a:lnTo>
                <a:lnTo>
                  <a:pt x="992327" y="6684226"/>
                </a:lnTo>
                <a:lnTo>
                  <a:pt x="1042441" y="6684188"/>
                </a:lnTo>
                <a:lnTo>
                  <a:pt x="1091869" y="6683807"/>
                </a:lnTo>
                <a:lnTo>
                  <a:pt x="1141310" y="6683057"/>
                </a:lnTo>
                <a:lnTo>
                  <a:pt x="1190777" y="6681978"/>
                </a:lnTo>
                <a:lnTo>
                  <a:pt x="1240243" y="6680530"/>
                </a:lnTo>
                <a:lnTo>
                  <a:pt x="1289735" y="6678739"/>
                </a:lnTo>
                <a:lnTo>
                  <a:pt x="1339240" y="6676593"/>
                </a:lnTo>
                <a:lnTo>
                  <a:pt x="1388745" y="6674104"/>
                </a:lnTo>
                <a:lnTo>
                  <a:pt x="1438262" y="6671246"/>
                </a:lnTo>
                <a:lnTo>
                  <a:pt x="1487779" y="6668046"/>
                </a:lnTo>
                <a:lnTo>
                  <a:pt x="1537309" y="6664490"/>
                </a:lnTo>
                <a:lnTo>
                  <a:pt x="1586839" y="6660578"/>
                </a:lnTo>
                <a:lnTo>
                  <a:pt x="1636356" y="6656311"/>
                </a:lnTo>
                <a:lnTo>
                  <a:pt x="1685886" y="6651688"/>
                </a:lnTo>
                <a:lnTo>
                  <a:pt x="1735404" y="6646710"/>
                </a:lnTo>
                <a:lnTo>
                  <a:pt x="1784908" y="6641376"/>
                </a:lnTo>
                <a:lnTo>
                  <a:pt x="1834413" y="6635686"/>
                </a:lnTo>
                <a:lnTo>
                  <a:pt x="1883905" y="6629628"/>
                </a:lnTo>
                <a:lnTo>
                  <a:pt x="1933384" y="6623215"/>
                </a:lnTo>
                <a:lnTo>
                  <a:pt x="1982851" y="6616446"/>
                </a:lnTo>
                <a:lnTo>
                  <a:pt x="2032304" y="6609308"/>
                </a:lnTo>
                <a:lnTo>
                  <a:pt x="2081733" y="6601828"/>
                </a:lnTo>
                <a:lnTo>
                  <a:pt x="2131149" y="6593967"/>
                </a:lnTo>
                <a:lnTo>
                  <a:pt x="2180526" y="6585750"/>
                </a:lnTo>
                <a:lnTo>
                  <a:pt x="2229904" y="6577177"/>
                </a:lnTo>
                <a:lnTo>
                  <a:pt x="2279243" y="6568237"/>
                </a:lnTo>
                <a:lnTo>
                  <a:pt x="2328545" y="6558928"/>
                </a:lnTo>
                <a:lnTo>
                  <a:pt x="2377833" y="6549263"/>
                </a:lnTo>
                <a:lnTo>
                  <a:pt x="2427084" y="6539230"/>
                </a:lnTo>
                <a:lnTo>
                  <a:pt x="2476296" y="6528829"/>
                </a:lnTo>
                <a:lnTo>
                  <a:pt x="2525484" y="6518059"/>
                </a:lnTo>
                <a:lnTo>
                  <a:pt x="2574633" y="6506921"/>
                </a:lnTo>
                <a:lnTo>
                  <a:pt x="2623731" y="6495428"/>
                </a:lnTo>
                <a:lnTo>
                  <a:pt x="2672791" y="6483553"/>
                </a:lnTo>
                <a:lnTo>
                  <a:pt x="2721813" y="6471323"/>
                </a:lnTo>
                <a:lnTo>
                  <a:pt x="2770784" y="6458712"/>
                </a:lnTo>
                <a:lnTo>
                  <a:pt x="2819717" y="6445745"/>
                </a:lnTo>
                <a:lnTo>
                  <a:pt x="2868599" y="6432397"/>
                </a:lnTo>
                <a:lnTo>
                  <a:pt x="2917431" y="6418681"/>
                </a:lnTo>
                <a:lnTo>
                  <a:pt x="2966199" y="6404584"/>
                </a:lnTo>
                <a:lnTo>
                  <a:pt x="3014916" y="6390132"/>
                </a:lnTo>
                <a:lnTo>
                  <a:pt x="3063583" y="6375298"/>
                </a:lnTo>
                <a:lnTo>
                  <a:pt x="3112185" y="6360096"/>
                </a:lnTo>
                <a:lnTo>
                  <a:pt x="3160738" y="6344513"/>
                </a:lnTo>
                <a:lnTo>
                  <a:pt x="3209213" y="6328562"/>
                </a:lnTo>
                <a:lnTo>
                  <a:pt x="3257626" y="6312230"/>
                </a:lnTo>
                <a:lnTo>
                  <a:pt x="3305987" y="6295517"/>
                </a:lnTo>
                <a:lnTo>
                  <a:pt x="3354260" y="6278435"/>
                </a:lnTo>
                <a:lnTo>
                  <a:pt x="3402469" y="6260985"/>
                </a:lnTo>
                <a:lnTo>
                  <a:pt x="3450615" y="6243142"/>
                </a:lnTo>
                <a:lnTo>
                  <a:pt x="3498685" y="6224930"/>
                </a:lnTo>
                <a:lnTo>
                  <a:pt x="3546665" y="6206337"/>
                </a:lnTo>
                <a:lnTo>
                  <a:pt x="3594582" y="6187364"/>
                </a:lnTo>
                <a:lnTo>
                  <a:pt x="3642410" y="6168009"/>
                </a:lnTo>
                <a:lnTo>
                  <a:pt x="3690162" y="6148286"/>
                </a:lnTo>
                <a:lnTo>
                  <a:pt x="3737826" y="6128169"/>
                </a:lnTo>
                <a:lnTo>
                  <a:pt x="3785400" y="6107671"/>
                </a:lnTo>
                <a:lnTo>
                  <a:pt x="3832898" y="6086792"/>
                </a:lnTo>
                <a:lnTo>
                  <a:pt x="3880294" y="6065532"/>
                </a:lnTo>
                <a:lnTo>
                  <a:pt x="3927602" y="6043892"/>
                </a:lnTo>
                <a:lnTo>
                  <a:pt x="3974820" y="6021870"/>
                </a:lnTo>
                <a:close/>
              </a:path>
              <a:path w="7853680" h="6684645">
                <a:moveTo>
                  <a:pt x="6740499" y="0"/>
                </a:moveTo>
                <a:lnTo>
                  <a:pt x="3759581" y="0"/>
                </a:lnTo>
                <a:lnTo>
                  <a:pt x="3749357" y="28498"/>
                </a:lnTo>
                <a:lnTo>
                  <a:pt x="3731945" y="75590"/>
                </a:lnTo>
                <a:lnTo>
                  <a:pt x="3714102" y="122542"/>
                </a:lnTo>
                <a:lnTo>
                  <a:pt x="3695801" y="169354"/>
                </a:lnTo>
                <a:lnTo>
                  <a:pt x="3677069" y="216027"/>
                </a:lnTo>
                <a:lnTo>
                  <a:pt x="3657879" y="262547"/>
                </a:lnTo>
                <a:lnTo>
                  <a:pt x="3638258" y="308914"/>
                </a:lnTo>
                <a:lnTo>
                  <a:pt x="3618192" y="355130"/>
                </a:lnTo>
                <a:lnTo>
                  <a:pt x="3597681" y="401193"/>
                </a:lnTo>
                <a:lnTo>
                  <a:pt x="3576739" y="447103"/>
                </a:lnTo>
                <a:lnTo>
                  <a:pt x="3555365" y="492861"/>
                </a:lnTo>
                <a:lnTo>
                  <a:pt x="3533546" y="538454"/>
                </a:lnTo>
                <a:lnTo>
                  <a:pt x="3511296" y="583882"/>
                </a:lnTo>
                <a:lnTo>
                  <a:pt x="3488613" y="629158"/>
                </a:lnTo>
                <a:lnTo>
                  <a:pt x="3465487" y="674255"/>
                </a:lnTo>
                <a:lnTo>
                  <a:pt x="3441941" y="719188"/>
                </a:lnTo>
                <a:lnTo>
                  <a:pt x="3417951" y="763955"/>
                </a:lnTo>
                <a:lnTo>
                  <a:pt x="3393541" y="808545"/>
                </a:lnTo>
                <a:lnTo>
                  <a:pt x="3368700" y="852970"/>
                </a:lnTo>
                <a:lnTo>
                  <a:pt x="3343440" y="897204"/>
                </a:lnTo>
                <a:lnTo>
                  <a:pt x="3317748" y="941273"/>
                </a:lnTo>
                <a:lnTo>
                  <a:pt x="3291624" y="985164"/>
                </a:lnTo>
                <a:lnTo>
                  <a:pt x="3265081" y="1028865"/>
                </a:lnTo>
                <a:lnTo>
                  <a:pt x="3238119" y="1072388"/>
                </a:lnTo>
                <a:lnTo>
                  <a:pt x="3210725" y="1115720"/>
                </a:lnTo>
                <a:lnTo>
                  <a:pt x="3182924" y="1158862"/>
                </a:lnTo>
                <a:lnTo>
                  <a:pt x="3154692" y="1201813"/>
                </a:lnTo>
                <a:lnTo>
                  <a:pt x="3126054" y="1244574"/>
                </a:lnTo>
                <a:lnTo>
                  <a:pt x="3096984" y="1287145"/>
                </a:lnTo>
                <a:lnTo>
                  <a:pt x="3067507" y="1329524"/>
                </a:lnTo>
                <a:lnTo>
                  <a:pt x="3037611" y="1371688"/>
                </a:lnTo>
                <a:lnTo>
                  <a:pt x="3007309" y="1413662"/>
                </a:lnTo>
                <a:lnTo>
                  <a:pt x="2976588" y="1455432"/>
                </a:lnTo>
                <a:lnTo>
                  <a:pt x="2945447" y="1496999"/>
                </a:lnTo>
                <a:lnTo>
                  <a:pt x="2913900" y="1538363"/>
                </a:lnTo>
                <a:lnTo>
                  <a:pt x="2883878" y="1577060"/>
                </a:lnTo>
                <a:lnTo>
                  <a:pt x="2853474" y="1615567"/>
                </a:lnTo>
                <a:lnTo>
                  <a:pt x="2822714" y="1653908"/>
                </a:lnTo>
                <a:lnTo>
                  <a:pt x="2791574" y="1692071"/>
                </a:lnTo>
                <a:lnTo>
                  <a:pt x="2760078" y="1730057"/>
                </a:lnTo>
                <a:lnTo>
                  <a:pt x="2728226" y="1767852"/>
                </a:lnTo>
                <a:lnTo>
                  <a:pt x="2696006" y="1805470"/>
                </a:lnTo>
                <a:lnTo>
                  <a:pt x="2663444" y="1842897"/>
                </a:lnTo>
                <a:lnTo>
                  <a:pt x="2630513" y="1880133"/>
                </a:lnTo>
                <a:lnTo>
                  <a:pt x="2597239" y="1917179"/>
                </a:lnTo>
                <a:lnTo>
                  <a:pt x="2563622" y="1954022"/>
                </a:lnTo>
                <a:lnTo>
                  <a:pt x="2529649" y="1990661"/>
                </a:lnTo>
                <a:lnTo>
                  <a:pt x="2495346" y="2027110"/>
                </a:lnTo>
                <a:lnTo>
                  <a:pt x="2460688" y="2063356"/>
                </a:lnTo>
                <a:lnTo>
                  <a:pt x="2425700" y="2099386"/>
                </a:lnTo>
                <a:lnTo>
                  <a:pt x="2390368" y="2135213"/>
                </a:lnTo>
                <a:lnTo>
                  <a:pt x="2354719" y="2170823"/>
                </a:lnTo>
                <a:lnTo>
                  <a:pt x="2318728" y="2206218"/>
                </a:lnTo>
                <a:lnTo>
                  <a:pt x="2282406" y="2241397"/>
                </a:lnTo>
                <a:lnTo>
                  <a:pt x="2245766" y="2276348"/>
                </a:lnTo>
                <a:lnTo>
                  <a:pt x="2208796" y="2311082"/>
                </a:lnTo>
                <a:lnTo>
                  <a:pt x="2256294" y="2308910"/>
                </a:lnTo>
                <a:lnTo>
                  <a:pt x="2303729" y="2306332"/>
                </a:lnTo>
                <a:lnTo>
                  <a:pt x="2351125" y="2303348"/>
                </a:lnTo>
                <a:lnTo>
                  <a:pt x="2398458" y="2299944"/>
                </a:lnTo>
                <a:lnTo>
                  <a:pt x="2445753" y="2296147"/>
                </a:lnTo>
                <a:lnTo>
                  <a:pt x="2492984" y="2291931"/>
                </a:lnTo>
                <a:lnTo>
                  <a:pt x="2540165" y="2287320"/>
                </a:lnTo>
                <a:lnTo>
                  <a:pt x="2587282" y="2282291"/>
                </a:lnTo>
                <a:lnTo>
                  <a:pt x="2634361" y="2276856"/>
                </a:lnTo>
                <a:lnTo>
                  <a:pt x="2681376" y="2271026"/>
                </a:lnTo>
                <a:lnTo>
                  <a:pt x="2728328" y="2264778"/>
                </a:lnTo>
                <a:lnTo>
                  <a:pt x="2775242" y="2258136"/>
                </a:lnTo>
                <a:lnTo>
                  <a:pt x="2822092" y="2251075"/>
                </a:lnTo>
                <a:lnTo>
                  <a:pt x="2868892" y="2243607"/>
                </a:lnTo>
                <a:lnTo>
                  <a:pt x="2915628" y="2235746"/>
                </a:lnTo>
                <a:lnTo>
                  <a:pt x="2962313" y="2227465"/>
                </a:lnTo>
                <a:lnTo>
                  <a:pt x="3008934" y="2218791"/>
                </a:lnTo>
                <a:lnTo>
                  <a:pt x="3055505" y="2209698"/>
                </a:lnTo>
                <a:lnTo>
                  <a:pt x="3102025" y="2200211"/>
                </a:lnTo>
                <a:lnTo>
                  <a:pt x="3148482" y="2190318"/>
                </a:lnTo>
                <a:lnTo>
                  <a:pt x="3194875" y="2180018"/>
                </a:lnTo>
                <a:lnTo>
                  <a:pt x="3241217" y="2169299"/>
                </a:lnTo>
                <a:lnTo>
                  <a:pt x="3287496" y="2158187"/>
                </a:lnTo>
                <a:lnTo>
                  <a:pt x="3333724" y="2146668"/>
                </a:lnTo>
                <a:lnTo>
                  <a:pt x="3379889" y="2134755"/>
                </a:lnTo>
                <a:lnTo>
                  <a:pt x="3425990" y="2122424"/>
                </a:lnTo>
                <a:lnTo>
                  <a:pt x="3472040" y="2109698"/>
                </a:lnTo>
                <a:lnTo>
                  <a:pt x="3518027" y="2096554"/>
                </a:lnTo>
                <a:lnTo>
                  <a:pt x="3563950" y="2083015"/>
                </a:lnTo>
                <a:lnTo>
                  <a:pt x="3609822" y="2069071"/>
                </a:lnTo>
                <a:lnTo>
                  <a:pt x="3655631" y="2054720"/>
                </a:lnTo>
                <a:lnTo>
                  <a:pt x="3701377" y="2039962"/>
                </a:lnTo>
                <a:lnTo>
                  <a:pt x="3747058" y="2024811"/>
                </a:lnTo>
                <a:lnTo>
                  <a:pt x="3792677" y="2009241"/>
                </a:lnTo>
                <a:lnTo>
                  <a:pt x="3838244" y="1993277"/>
                </a:lnTo>
                <a:lnTo>
                  <a:pt x="3883736" y="1976907"/>
                </a:lnTo>
                <a:lnTo>
                  <a:pt x="3929176" y="1960143"/>
                </a:lnTo>
                <a:lnTo>
                  <a:pt x="3974554" y="1942960"/>
                </a:lnTo>
                <a:lnTo>
                  <a:pt x="4019867" y="1925383"/>
                </a:lnTo>
                <a:lnTo>
                  <a:pt x="4065105" y="1907400"/>
                </a:lnTo>
                <a:lnTo>
                  <a:pt x="4110291" y="1889010"/>
                </a:lnTo>
                <a:lnTo>
                  <a:pt x="4155414" y="1870227"/>
                </a:lnTo>
                <a:lnTo>
                  <a:pt x="4200474" y="1851037"/>
                </a:lnTo>
                <a:lnTo>
                  <a:pt x="4245470" y="1831441"/>
                </a:lnTo>
                <a:lnTo>
                  <a:pt x="4290390" y="1811439"/>
                </a:lnTo>
                <a:lnTo>
                  <a:pt x="4335259" y="1791042"/>
                </a:lnTo>
                <a:lnTo>
                  <a:pt x="4380052" y="1770240"/>
                </a:lnTo>
                <a:lnTo>
                  <a:pt x="4424794" y="1749044"/>
                </a:lnTo>
                <a:lnTo>
                  <a:pt x="4469460" y="1727428"/>
                </a:lnTo>
                <a:lnTo>
                  <a:pt x="4514062" y="1705419"/>
                </a:lnTo>
                <a:lnTo>
                  <a:pt x="4558589" y="1683016"/>
                </a:lnTo>
                <a:lnTo>
                  <a:pt x="4603064" y="1660207"/>
                </a:lnTo>
                <a:lnTo>
                  <a:pt x="4647463" y="1636991"/>
                </a:lnTo>
                <a:lnTo>
                  <a:pt x="4691799" y="1613369"/>
                </a:lnTo>
                <a:lnTo>
                  <a:pt x="4736058" y="1589354"/>
                </a:lnTo>
                <a:lnTo>
                  <a:pt x="4780254" y="1564932"/>
                </a:lnTo>
                <a:lnTo>
                  <a:pt x="4824387" y="1540116"/>
                </a:lnTo>
                <a:lnTo>
                  <a:pt x="4868456" y="1514894"/>
                </a:lnTo>
                <a:lnTo>
                  <a:pt x="4912449" y="1489278"/>
                </a:lnTo>
                <a:lnTo>
                  <a:pt x="4956365" y="1463255"/>
                </a:lnTo>
                <a:lnTo>
                  <a:pt x="5000218" y="1436827"/>
                </a:lnTo>
                <a:lnTo>
                  <a:pt x="5044008" y="1410004"/>
                </a:lnTo>
                <a:lnTo>
                  <a:pt x="5087721" y="1382776"/>
                </a:lnTo>
                <a:lnTo>
                  <a:pt x="5131371" y="1355153"/>
                </a:lnTo>
                <a:lnTo>
                  <a:pt x="5174945" y="1327124"/>
                </a:lnTo>
                <a:lnTo>
                  <a:pt x="5218442" y="1298702"/>
                </a:lnTo>
                <a:lnTo>
                  <a:pt x="5261876" y="1269873"/>
                </a:lnTo>
                <a:lnTo>
                  <a:pt x="5305234" y="1240650"/>
                </a:lnTo>
                <a:lnTo>
                  <a:pt x="5348529" y="1211021"/>
                </a:lnTo>
                <a:lnTo>
                  <a:pt x="5391747" y="1180998"/>
                </a:lnTo>
                <a:lnTo>
                  <a:pt x="5434889" y="1150569"/>
                </a:lnTo>
                <a:lnTo>
                  <a:pt x="5477967" y="1119746"/>
                </a:lnTo>
                <a:lnTo>
                  <a:pt x="5520969" y="1088517"/>
                </a:lnTo>
                <a:lnTo>
                  <a:pt x="5563895" y="1056894"/>
                </a:lnTo>
                <a:lnTo>
                  <a:pt x="5606745" y="1024864"/>
                </a:lnTo>
                <a:lnTo>
                  <a:pt x="5649531" y="992441"/>
                </a:lnTo>
                <a:lnTo>
                  <a:pt x="5692241" y="959624"/>
                </a:lnTo>
                <a:lnTo>
                  <a:pt x="5734863" y="926401"/>
                </a:lnTo>
                <a:lnTo>
                  <a:pt x="5777420" y="892784"/>
                </a:lnTo>
                <a:lnTo>
                  <a:pt x="5819914" y="858761"/>
                </a:lnTo>
                <a:lnTo>
                  <a:pt x="5862320" y="824344"/>
                </a:lnTo>
                <a:lnTo>
                  <a:pt x="5904649" y="789533"/>
                </a:lnTo>
                <a:lnTo>
                  <a:pt x="5946902" y="754316"/>
                </a:lnTo>
                <a:lnTo>
                  <a:pt x="5989091" y="718705"/>
                </a:lnTo>
                <a:lnTo>
                  <a:pt x="6031192" y="682701"/>
                </a:lnTo>
                <a:lnTo>
                  <a:pt x="6073216" y="646290"/>
                </a:lnTo>
                <a:lnTo>
                  <a:pt x="6115164" y="609485"/>
                </a:lnTo>
                <a:lnTo>
                  <a:pt x="6172098" y="558761"/>
                </a:lnTo>
                <a:lnTo>
                  <a:pt x="6228092" y="508000"/>
                </a:lnTo>
                <a:lnTo>
                  <a:pt x="6283134" y="457225"/>
                </a:lnTo>
                <a:lnTo>
                  <a:pt x="6337224" y="406476"/>
                </a:lnTo>
                <a:lnTo>
                  <a:pt x="6390360" y="355777"/>
                </a:lnTo>
                <a:lnTo>
                  <a:pt x="6442545" y="305168"/>
                </a:lnTo>
                <a:lnTo>
                  <a:pt x="6493764" y="254698"/>
                </a:lnTo>
                <a:lnTo>
                  <a:pt x="6544018" y="204406"/>
                </a:lnTo>
                <a:lnTo>
                  <a:pt x="6593294" y="154305"/>
                </a:lnTo>
                <a:lnTo>
                  <a:pt x="6641605" y="104457"/>
                </a:lnTo>
                <a:lnTo>
                  <a:pt x="6688937" y="54876"/>
                </a:lnTo>
                <a:lnTo>
                  <a:pt x="6740499" y="0"/>
                </a:lnTo>
                <a:close/>
              </a:path>
              <a:path w="7853680" h="6684645">
                <a:moveTo>
                  <a:pt x="7853121" y="11112"/>
                </a:moveTo>
                <a:lnTo>
                  <a:pt x="7079208" y="11112"/>
                </a:lnTo>
                <a:lnTo>
                  <a:pt x="7051002" y="36512"/>
                </a:lnTo>
                <a:lnTo>
                  <a:pt x="7024129" y="61912"/>
                </a:lnTo>
                <a:lnTo>
                  <a:pt x="6996874" y="100012"/>
                </a:lnTo>
                <a:lnTo>
                  <a:pt x="6969265" y="125412"/>
                </a:lnTo>
                <a:lnTo>
                  <a:pt x="6941274" y="163512"/>
                </a:lnTo>
                <a:lnTo>
                  <a:pt x="6912902" y="188912"/>
                </a:lnTo>
                <a:lnTo>
                  <a:pt x="6884175" y="214312"/>
                </a:lnTo>
                <a:lnTo>
                  <a:pt x="6855079" y="252412"/>
                </a:lnTo>
                <a:lnTo>
                  <a:pt x="6825615" y="277812"/>
                </a:lnTo>
                <a:lnTo>
                  <a:pt x="6795770" y="315912"/>
                </a:lnTo>
                <a:lnTo>
                  <a:pt x="6765569" y="341312"/>
                </a:lnTo>
                <a:lnTo>
                  <a:pt x="6735013" y="379412"/>
                </a:lnTo>
                <a:lnTo>
                  <a:pt x="6672783" y="430212"/>
                </a:lnTo>
                <a:lnTo>
                  <a:pt x="6641122" y="468312"/>
                </a:lnTo>
                <a:lnTo>
                  <a:pt x="6609093" y="493712"/>
                </a:lnTo>
                <a:lnTo>
                  <a:pt x="6576708" y="531812"/>
                </a:lnTo>
                <a:lnTo>
                  <a:pt x="6543954" y="557212"/>
                </a:lnTo>
                <a:lnTo>
                  <a:pt x="6510845" y="595312"/>
                </a:lnTo>
                <a:lnTo>
                  <a:pt x="6477368" y="620712"/>
                </a:lnTo>
                <a:lnTo>
                  <a:pt x="6443535" y="658812"/>
                </a:lnTo>
                <a:lnTo>
                  <a:pt x="6409347" y="684212"/>
                </a:lnTo>
                <a:lnTo>
                  <a:pt x="6374790" y="722312"/>
                </a:lnTo>
                <a:lnTo>
                  <a:pt x="6339878" y="747712"/>
                </a:lnTo>
                <a:lnTo>
                  <a:pt x="6304610" y="785812"/>
                </a:lnTo>
                <a:lnTo>
                  <a:pt x="6268986" y="811212"/>
                </a:lnTo>
                <a:lnTo>
                  <a:pt x="6233007" y="849312"/>
                </a:lnTo>
                <a:lnTo>
                  <a:pt x="6196673" y="874712"/>
                </a:lnTo>
                <a:lnTo>
                  <a:pt x="6159982" y="912812"/>
                </a:lnTo>
                <a:lnTo>
                  <a:pt x="6085522" y="963612"/>
                </a:lnTo>
                <a:lnTo>
                  <a:pt x="6047778" y="1001712"/>
                </a:lnTo>
                <a:lnTo>
                  <a:pt x="6009665" y="1027112"/>
                </a:lnTo>
                <a:lnTo>
                  <a:pt x="5971210" y="1065212"/>
                </a:lnTo>
                <a:lnTo>
                  <a:pt x="5932398" y="1090612"/>
                </a:lnTo>
                <a:lnTo>
                  <a:pt x="5893232" y="1128712"/>
                </a:lnTo>
                <a:lnTo>
                  <a:pt x="5853722" y="1154112"/>
                </a:lnTo>
                <a:lnTo>
                  <a:pt x="5813857" y="1192212"/>
                </a:lnTo>
                <a:lnTo>
                  <a:pt x="5733097" y="1243012"/>
                </a:lnTo>
                <a:lnTo>
                  <a:pt x="5692191" y="1281112"/>
                </a:lnTo>
                <a:lnTo>
                  <a:pt x="5609336" y="1331912"/>
                </a:lnTo>
                <a:lnTo>
                  <a:pt x="5567388" y="1370012"/>
                </a:lnTo>
                <a:lnTo>
                  <a:pt x="5482463" y="1420812"/>
                </a:lnTo>
                <a:lnTo>
                  <a:pt x="5439486" y="1458912"/>
                </a:lnTo>
                <a:lnTo>
                  <a:pt x="5308498" y="1535112"/>
                </a:lnTo>
                <a:lnTo>
                  <a:pt x="5264150" y="1573212"/>
                </a:lnTo>
                <a:lnTo>
                  <a:pt x="5083365" y="1674812"/>
                </a:lnTo>
                <a:lnTo>
                  <a:pt x="5037315" y="1712912"/>
                </a:lnTo>
                <a:lnTo>
                  <a:pt x="4990935" y="1738312"/>
                </a:lnTo>
                <a:lnTo>
                  <a:pt x="4753991" y="1865312"/>
                </a:lnTo>
                <a:lnTo>
                  <a:pt x="4508703" y="1992312"/>
                </a:lnTo>
                <a:lnTo>
                  <a:pt x="4458652" y="2005012"/>
                </a:lnTo>
                <a:lnTo>
                  <a:pt x="4255160" y="2106612"/>
                </a:lnTo>
                <a:lnTo>
                  <a:pt x="4203471" y="2119312"/>
                </a:lnTo>
                <a:lnTo>
                  <a:pt x="4099102" y="2170112"/>
                </a:lnTo>
                <a:lnTo>
                  <a:pt x="4046423" y="2182812"/>
                </a:lnTo>
                <a:lnTo>
                  <a:pt x="3993426" y="2208212"/>
                </a:lnTo>
                <a:lnTo>
                  <a:pt x="3940111" y="2220912"/>
                </a:lnTo>
                <a:lnTo>
                  <a:pt x="3886466" y="2246312"/>
                </a:lnTo>
                <a:lnTo>
                  <a:pt x="3832504" y="2259012"/>
                </a:lnTo>
                <a:lnTo>
                  <a:pt x="3778212" y="2284412"/>
                </a:lnTo>
                <a:lnTo>
                  <a:pt x="3668674" y="2309812"/>
                </a:lnTo>
                <a:lnTo>
                  <a:pt x="3613416" y="2335212"/>
                </a:lnTo>
                <a:lnTo>
                  <a:pt x="3389223" y="2386012"/>
                </a:lnTo>
                <a:lnTo>
                  <a:pt x="3332378" y="2411412"/>
                </a:lnTo>
                <a:lnTo>
                  <a:pt x="3101848" y="2462212"/>
                </a:lnTo>
                <a:lnTo>
                  <a:pt x="3043440" y="2462212"/>
                </a:lnTo>
                <a:lnTo>
                  <a:pt x="2806636" y="2513012"/>
                </a:lnTo>
                <a:lnTo>
                  <a:pt x="2746654" y="2513012"/>
                </a:lnTo>
                <a:lnTo>
                  <a:pt x="2686367" y="2525712"/>
                </a:lnTo>
                <a:lnTo>
                  <a:pt x="2625763" y="2525712"/>
                </a:lnTo>
                <a:lnTo>
                  <a:pt x="2564866" y="2538412"/>
                </a:lnTo>
                <a:lnTo>
                  <a:pt x="2503640" y="2538412"/>
                </a:lnTo>
                <a:lnTo>
                  <a:pt x="2442121" y="2551112"/>
                </a:lnTo>
                <a:lnTo>
                  <a:pt x="2380297" y="2551112"/>
                </a:lnTo>
                <a:lnTo>
                  <a:pt x="2318156" y="2563812"/>
                </a:lnTo>
                <a:lnTo>
                  <a:pt x="1626692" y="2563812"/>
                </a:lnTo>
                <a:lnTo>
                  <a:pt x="1576857" y="2551112"/>
                </a:lnTo>
                <a:lnTo>
                  <a:pt x="1477200" y="2551112"/>
                </a:lnTo>
                <a:lnTo>
                  <a:pt x="1427403" y="2538412"/>
                </a:lnTo>
                <a:lnTo>
                  <a:pt x="1377607" y="2538412"/>
                </a:lnTo>
                <a:lnTo>
                  <a:pt x="1327835" y="2525712"/>
                </a:lnTo>
                <a:lnTo>
                  <a:pt x="1228344" y="2525712"/>
                </a:lnTo>
                <a:lnTo>
                  <a:pt x="1128953" y="2500312"/>
                </a:lnTo>
                <a:lnTo>
                  <a:pt x="1079296" y="2500312"/>
                </a:lnTo>
                <a:lnTo>
                  <a:pt x="1029665" y="2487612"/>
                </a:lnTo>
                <a:lnTo>
                  <a:pt x="980071" y="2487612"/>
                </a:lnTo>
                <a:lnTo>
                  <a:pt x="831494" y="2449512"/>
                </a:lnTo>
                <a:lnTo>
                  <a:pt x="782053" y="2449512"/>
                </a:lnTo>
                <a:lnTo>
                  <a:pt x="241452" y="2309812"/>
                </a:lnTo>
                <a:lnTo>
                  <a:pt x="192671" y="2284412"/>
                </a:lnTo>
                <a:lnTo>
                  <a:pt x="48310" y="2246312"/>
                </a:lnTo>
                <a:lnTo>
                  <a:pt x="0" y="2220912"/>
                </a:lnTo>
                <a:lnTo>
                  <a:pt x="0" y="3338512"/>
                </a:lnTo>
                <a:lnTo>
                  <a:pt x="28448" y="3363912"/>
                </a:lnTo>
                <a:lnTo>
                  <a:pt x="59575" y="3402012"/>
                </a:lnTo>
                <a:lnTo>
                  <a:pt x="91071" y="3440112"/>
                </a:lnTo>
                <a:lnTo>
                  <a:pt x="122948" y="3478212"/>
                </a:lnTo>
                <a:lnTo>
                  <a:pt x="155194" y="3516312"/>
                </a:lnTo>
                <a:lnTo>
                  <a:pt x="187807" y="3554412"/>
                </a:lnTo>
                <a:lnTo>
                  <a:pt x="220802" y="3579812"/>
                </a:lnTo>
                <a:lnTo>
                  <a:pt x="254165" y="3617912"/>
                </a:lnTo>
                <a:lnTo>
                  <a:pt x="287896" y="3656012"/>
                </a:lnTo>
                <a:lnTo>
                  <a:pt x="321995" y="3694112"/>
                </a:lnTo>
                <a:lnTo>
                  <a:pt x="356476" y="3719512"/>
                </a:lnTo>
                <a:lnTo>
                  <a:pt x="391325" y="3757612"/>
                </a:lnTo>
                <a:lnTo>
                  <a:pt x="426554" y="3795712"/>
                </a:lnTo>
                <a:lnTo>
                  <a:pt x="462140" y="3833812"/>
                </a:lnTo>
                <a:lnTo>
                  <a:pt x="498106" y="3859212"/>
                </a:lnTo>
                <a:lnTo>
                  <a:pt x="534441" y="3897312"/>
                </a:lnTo>
                <a:lnTo>
                  <a:pt x="571144" y="3935412"/>
                </a:lnTo>
                <a:lnTo>
                  <a:pt x="608215" y="3960812"/>
                </a:lnTo>
                <a:lnTo>
                  <a:pt x="683488" y="4037012"/>
                </a:lnTo>
                <a:lnTo>
                  <a:pt x="721664" y="4062412"/>
                </a:lnTo>
                <a:lnTo>
                  <a:pt x="760222" y="4100512"/>
                </a:lnTo>
                <a:lnTo>
                  <a:pt x="799147" y="4125912"/>
                </a:lnTo>
                <a:lnTo>
                  <a:pt x="838441" y="4164012"/>
                </a:lnTo>
                <a:lnTo>
                  <a:pt x="878103" y="4189412"/>
                </a:lnTo>
                <a:lnTo>
                  <a:pt x="958532" y="4265612"/>
                </a:lnTo>
                <a:lnTo>
                  <a:pt x="999299" y="4291012"/>
                </a:lnTo>
                <a:lnTo>
                  <a:pt x="1040447" y="4329112"/>
                </a:lnTo>
                <a:lnTo>
                  <a:pt x="1123823" y="4379912"/>
                </a:lnTo>
                <a:lnTo>
                  <a:pt x="1166063" y="4418012"/>
                </a:lnTo>
                <a:lnTo>
                  <a:pt x="1208671" y="4443412"/>
                </a:lnTo>
                <a:lnTo>
                  <a:pt x="1251648" y="4481512"/>
                </a:lnTo>
                <a:lnTo>
                  <a:pt x="1294980" y="4506912"/>
                </a:lnTo>
                <a:lnTo>
                  <a:pt x="1338694" y="4545012"/>
                </a:lnTo>
                <a:lnTo>
                  <a:pt x="1427213" y="4595812"/>
                </a:lnTo>
                <a:lnTo>
                  <a:pt x="1472018" y="4633912"/>
                </a:lnTo>
                <a:lnTo>
                  <a:pt x="1608645" y="4710112"/>
                </a:lnTo>
                <a:lnTo>
                  <a:pt x="1654911" y="4748212"/>
                </a:lnTo>
                <a:lnTo>
                  <a:pt x="1795919" y="4824412"/>
                </a:lnTo>
                <a:lnTo>
                  <a:pt x="1843646" y="4862512"/>
                </a:lnTo>
                <a:lnTo>
                  <a:pt x="1989023" y="4938712"/>
                </a:lnTo>
                <a:lnTo>
                  <a:pt x="2183930" y="5053012"/>
                </a:lnTo>
                <a:lnTo>
                  <a:pt x="2248344" y="5078412"/>
                </a:lnTo>
                <a:lnTo>
                  <a:pt x="2312441" y="5116512"/>
                </a:lnTo>
                <a:lnTo>
                  <a:pt x="2376170" y="5141912"/>
                </a:lnTo>
                <a:lnTo>
                  <a:pt x="2439492" y="5180012"/>
                </a:lnTo>
                <a:lnTo>
                  <a:pt x="2502395" y="5205412"/>
                </a:lnTo>
                <a:lnTo>
                  <a:pt x="2564828" y="5243512"/>
                </a:lnTo>
                <a:lnTo>
                  <a:pt x="2749016" y="5319712"/>
                </a:lnTo>
                <a:lnTo>
                  <a:pt x="2986036" y="5421312"/>
                </a:lnTo>
                <a:lnTo>
                  <a:pt x="3156229" y="5497512"/>
                </a:lnTo>
                <a:lnTo>
                  <a:pt x="3211334" y="5510212"/>
                </a:lnTo>
                <a:lnTo>
                  <a:pt x="3265563" y="5535612"/>
                </a:lnTo>
                <a:lnTo>
                  <a:pt x="3318903" y="5548312"/>
                </a:lnTo>
                <a:lnTo>
                  <a:pt x="3371304" y="5573712"/>
                </a:lnTo>
                <a:lnTo>
                  <a:pt x="3422739" y="5586412"/>
                </a:lnTo>
                <a:lnTo>
                  <a:pt x="3473158" y="5611812"/>
                </a:lnTo>
                <a:lnTo>
                  <a:pt x="3522548" y="5624512"/>
                </a:lnTo>
                <a:lnTo>
                  <a:pt x="3570871" y="5649912"/>
                </a:lnTo>
                <a:lnTo>
                  <a:pt x="3664166" y="5675312"/>
                </a:lnTo>
                <a:lnTo>
                  <a:pt x="3752786" y="5700712"/>
                </a:lnTo>
                <a:lnTo>
                  <a:pt x="3836441" y="5726112"/>
                </a:lnTo>
                <a:lnTo>
                  <a:pt x="3876332" y="5738812"/>
                </a:lnTo>
                <a:lnTo>
                  <a:pt x="3914889" y="5751512"/>
                </a:lnTo>
                <a:lnTo>
                  <a:pt x="3952062" y="5764212"/>
                </a:lnTo>
                <a:lnTo>
                  <a:pt x="4022166" y="5789612"/>
                </a:lnTo>
                <a:lnTo>
                  <a:pt x="4055021" y="5789612"/>
                </a:lnTo>
                <a:lnTo>
                  <a:pt x="4086377" y="5802312"/>
                </a:lnTo>
                <a:lnTo>
                  <a:pt x="4116184" y="5815012"/>
                </a:lnTo>
                <a:lnTo>
                  <a:pt x="4144416" y="5815012"/>
                </a:lnTo>
                <a:lnTo>
                  <a:pt x="4171048" y="5827712"/>
                </a:lnTo>
                <a:lnTo>
                  <a:pt x="4196029" y="5827712"/>
                </a:lnTo>
                <a:lnTo>
                  <a:pt x="4219333" y="5840412"/>
                </a:lnTo>
                <a:lnTo>
                  <a:pt x="4240936" y="5840412"/>
                </a:lnTo>
                <a:lnTo>
                  <a:pt x="4260786" y="5853112"/>
                </a:lnTo>
                <a:lnTo>
                  <a:pt x="4309567" y="5853112"/>
                </a:lnTo>
                <a:lnTo>
                  <a:pt x="4354106" y="5840412"/>
                </a:lnTo>
                <a:lnTo>
                  <a:pt x="4616564" y="5688012"/>
                </a:lnTo>
                <a:lnTo>
                  <a:pt x="4702187" y="5637212"/>
                </a:lnTo>
                <a:lnTo>
                  <a:pt x="4744656" y="5599112"/>
                </a:lnTo>
                <a:lnTo>
                  <a:pt x="4953406" y="5472112"/>
                </a:lnTo>
                <a:lnTo>
                  <a:pt x="4994427" y="5434012"/>
                </a:lnTo>
                <a:lnTo>
                  <a:pt x="5116055" y="5357812"/>
                </a:lnTo>
                <a:lnTo>
                  <a:pt x="5156111" y="5319712"/>
                </a:lnTo>
                <a:lnTo>
                  <a:pt x="5235460" y="5268912"/>
                </a:lnTo>
                <a:lnTo>
                  <a:pt x="5274767" y="5230812"/>
                </a:lnTo>
                <a:lnTo>
                  <a:pt x="5313832" y="5205412"/>
                </a:lnTo>
                <a:lnTo>
                  <a:pt x="5352631" y="5167312"/>
                </a:lnTo>
                <a:lnTo>
                  <a:pt x="5391188" y="5141912"/>
                </a:lnTo>
                <a:lnTo>
                  <a:pt x="5429478" y="5103812"/>
                </a:lnTo>
                <a:lnTo>
                  <a:pt x="5467528" y="5078412"/>
                </a:lnTo>
                <a:lnTo>
                  <a:pt x="5505310" y="5040312"/>
                </a:lnTo>
                <a:lnTo>
                  <a:pt x="5542851" y="5014912"/>
                </a:lnTo>
                <a:lnTo>
                  <a:pt x="5580126" y="4976812"/>
                </a:lnTo>
                <a:lnTo>
                  <a:pt x="5617134" y="4951412"/>
                </a:lnTo>
                <a:lnTo>
                  <a:pt x="5653887" y="4913312"/>
                </a:lnTo>
                <a:lnTo>
                  <a:pt x="5690387" y="4887912"/>
                </a:lnTo>
                <a:lnTo>
                  <a:pt x="5762587" y="4811712"/>
                </a:lnTo>
                <a:lnTo>
                  <a:pt x="5798299" y="4786312"/>
                </a:lnTo>
                <a:lnTo>
                  <a:pt x="5868911" y="4710112"/>
                </a:lnTo>
                <a:lnTo>
                  <a:pt x="5903811" y="4684712"/>
                </a:lnTo>
                <a:lnTo>
                  <a:pt x="5972822" y="4608512"/>
                </a:lnTo>
                <a:lnTo>
                  <a:pt x="6040742" y="4532312"/>
                </a:lnTo>
                <a:lnTo>
                  <a:pt x="6074295" y="4506912"/>
                </a:lnTo>
                <a:lnTo>
                  <a:pt x="6140577" y="4430712"/>
                </a:lnTo>
                <a:lnTo>
                  <a:pt x="6205753" y="4354512"/>
                </a:lnTo>
                <a:lnTo>
                  <a:pt x="6237922" y="4316412"/>
                </a:lnTo>
                <a:lnTo>
                  <a:pt x="6269812" y="4278312"/>
                </a:lnTo>
                <a:lnTo>
                  <a:pt x="6301435" y="4240212"/>
                </a:lnTo>
                <a:lnTo>
                  <a:pt x="6332766" y="4202112"/>
                </a:lnTo>
                <a:lnTo>
                  <a:pt x="6363817" y="4164012"/>
                </a:lnTo>
                <a:lnTo>
                  <a:pt x="6394577" y="4125912"/>
                </a:lnTo>
                <a:lnTo>
                  <a:pt x="6425057" y="4087812"/>
                </a:lnTo>
                <a:lnTo>
                  <a:pt x="6455257" y="4049712"/>
                </a:lnTo>
                <a:lnTo>
                  <a:pt x="6485166" y="4011612"/>
                </a:lnTo>
                <a:lnTo>
                  <a:pt x="6514782" y="3973512"/>
                </a:lnTo>
                <a:lnTo>
                  <a:pt x="6544119" y="3935412"/>
                </a:lnTo>
                <a:lnTo>
                  <a:pt x="6573152" y="3897312"/>
                </a:lnTo>
                <a:lnTo>
                  <a:pt x="6601904" y="3859212"/>
                </a:lnTo>
                <a:lnTo>
                  <a:pt x="6630365" y="3821112"/>
                </a:lnTo>
                <a:lnTo>
                  <a:pt x="6658534" y="3783012"/>
                </a:lnTo>
                <a:lnTo>
                  <a:pt x="6686410" y="3744912"/>
                </a:lnTo>
                <a:lnTo>
                  <a:pt x="6713982" y="3694112"/>
                </a:lnTo>
                <a:lnTo>
                  <a:pt x="6741261" y="3656012"/>
                </a:lnTo>
                <a:lnTo>
                  <a:pt x="6768249" y="3617912"/>
                </a:lnTo>
                <a:lnTo>
                  <a:pt x="6794932" y="3579812"/>
                </a:lnTo>
                <a:lnTo>
                  <a:pt x="6821310" y="3529012"/>
                </a:lnTo>
                <a:lnTo>
                  <a:pt x="6847395" y="3490912"/>
                </a:lnTo>
                <a:lnTo>
                  <a:pt x="6873176" y="3452812"/>
                </a:lnTo>
                <a:lnTo>
                  <a:pt x="6898653" y="3414712"/>
                </a:lnTo>
                <a:lnTo>
                  <a:pt x="6923837" y="3363912"/>
                </a:lnTo>
                <a:lnTo>
                  <a:pt x="6948703" y="3325812"/>
                </a:lnTo>
                <a:lnTo>
                  <a:pt x="6973265" y="3287712"/>
                </a:lnTo>
                <a:lnTo>
                  <a:pt x="6997522" y="3236912"/>
                </a:lnTo>
                <a:lnTo>
                  <a:pt x="7021474" y="3198812"/>
                </a:lnTo>
                <a:lnTo>
                  <a:pt x="7045109" y="3148012"/>
                </a:lnTo>
                <a:lnTo>
                  <a:pt x="7068439" y="3109912"/>
                </a:lnTo>
                <a:lnTo>
                  <a:pt x="7091464" y="3071812"/>
                </a:lnTo>
                <a:lnTo>
                  <a:pt x="7114172" y="3021012"/>
                </a:lnTo>
                <a:lnTo>
                  <a:pt x="7136562" y="2982912"/>
                </a:lnTo>
                <a:lnTo>
                  <a:pt x="7158634" y="2932112"/>
                </a:lnTo>
                <a:lnTo>
                  <a:pt x="7180402" y="2894012"/>
                </a:lnTo>
                <a:lnTo>
                  <a:pt x="7201840" y="2843212"/>
                </a:lnTo>
                <a:lnTo>
                  <a:pt x="7222972" y="2805112"/>
                </a:lnTo>
                <a:lnTo>
                  <a:pt x="7243775" y="2754312"/>
                </a:lnTo>
                <a:lnTo>
                  <a:pt x="7264273" y="2716212"/>
                </a:lnTo>
                <a:lnTo>
                  <a:pt x="7284440" y="2665412"/>
                </a:lnTo>
                <a:lnTo>
                  <a:pt x="7304278" y="2627312"/>
                </a:lnTo>
                <a:lnTo>
                  <a:pt x="7323810" y="2576512"/>
                </a:lnTo>
                <a:lnTo>
                  <a:pt x="7328598" y="2563812"/>
                </a:lnTo>
                <a:lnTo>
                  <a:pt x="7343000" y="2525712"/>
                </a:lnTo>
                <a:lnTo>
                  <a:pt x="7361872" y="2487612"/>
                </a:lnTo>
                <a:lnTo>
                  <a:pt x="7380427" y="2436812"/>
                </a:lnTo>
                <a:lnTo>
                  <a:pt x="7398639" y="2398712"/>
                </a:lnTo>
                <a:lnTo>
                  <a:pt x="7416533" y="2347912"/>
                </a:lnTo>
                <a:lnTo>
                  <a:pt x="7434097" y="2297112"/>
                </a:lnTo>
                <a:lnTo>
                  <a:pt x="7451318" y="2259012"/>
                </a:lnTo>
                <a:lnTo>
                  <a:pt x="7468222" y="2208212"/>
                </a:lnTo>
                <a:lnTo>
                  <a:pt x="7484783" y="2157412"/>
                </a:lnTo>
                <a:lnTo>
                  <a:pt x="7501014" y="2106612"/>
                </a:lnTo>
                <a:lnTo>
                  <a:pt x="7516914" y="2068512"/>
                </a:lnTo>
                <a:lnTo>
                  <a:pt x="7548016" y="1966912"/>
                </a:lnTo>
                <a:lnTo>
                  <a:pt x="7563167" y="1916112"/>
                </a:lnTo>
                <a:lnTo>
                  <a:pt x="7577937" y="1865312"/>
                </a:lnTo>
                <a:lnTo>
                  <a:pt x="7592314" y="1827212"/>
                </a:lnTo>
                <a:lnTo>
                  <a:pt x="7606297" y="1776412"/>
                </a:lnTo>
                <a:lnTo>
                  <a:pt x="7619898" y="1725612"/>
                </a:lnTo>
                <a:lnTo>
                  <a:pt x="7633119" y="1674812"/>
                </a:lnTo>
                <a:lnTo>
                  <a:pt x="7645946" y="1624012"/>
                </a:lnTo>
                <a:lnTo>
                  <a:pt x="7658379" y="1573212"/>
                </a:lnTo>
                <a:lnTo>
                  <a:pt x="7670444" y="1522412"/>
                </a:lnTo>
                <a:lnTo>
                  <a:pt x="7682103" y="1484312"/>
                </a:lnTo>
                <a:lnTo>
                  <a:pt x="7693393" y="1433512"/>
                </a:lnTo>
                <a:lnTo>
                  <a:pt x="7704277" y="1382712"/>
                </a:lnTo>
                <a:lnTo>
                  <a:pt x="7714793" y="1331912"/>
                </a:lnTo>
                <a:lnTo>
                  <a:pt x="7724915" y="1281112"/>
                </a:lnTo>
                <a:lnTo>
                  <a:pt x="7734655" y="1230312"/>
                </a:lnTo>
                <a:lnTo>
                  <a:pt x="7744003" y="1179512"/>
                </a:lnTo>
                <a:lnTo>
                  <a:pt x="7752969" y="1128712"/>
                </a:lnTo>
                <a:lnTo>
                  <a:pt x="7761554" y="1090612"/>
                </a:lnTo>
                <a:lnTo>
                  <a:pt x="7769746" y="1039812"/>
                </a:lnTo>
                <a:lnTo>
                  <a:pt x="7777556" y="989012"/>
                </a:lnTo>
                <a:lnTo>
                  <a:pt x="7784986" y="938212"/>
                </a:lnTo>
                <a:lnTo>
                  <a:pt x="7792021" y="887412"/>
                </a:lnTo>
                <a:lnTo>
                  <a:pt x="7798676" y="836612"/>
                </a:lnTo>
                <a:lnTo>
                  <a:pt x="7804950" y="785812"/>
                </a:lnTo>
                <a:lnTo>
                  <a:pt x="7810843" y="735012"/>
                </a:lnTo>
                <a:lnTo>
                  <a:pt x="7816342" y="684212"/>
                </a:lnTo>
                <a:lnTo>
                  <a:pt x="7821460" y="633412"/>
                </a:lnTo>
                <a:lnTo>
                  <a:pt x="7826197" y="582612"/>
                </a:lnTo>
                <a:lnTo>
                  <a:pt x="7830553" y="544512"/>
                </a:lnTo>
                <a:lnTo>
                  <a:pt x="7834516" y="493712"/>
                </a:lnTo>
                <a:lnTo>
                  <a:pt x="7838110" y="442912"/>
                </a:lnTo>
                <a:lnTo>
                  <a:pt x="7841310" y="392112"/>
                </a:lnTo>
                <a:lnTo>
                  <a:pt x="7844129" y="341312"/>
                </a:lnTo>
                <a:lnTo>
                  <a:pt x="7846568" y="290512"/>
                </a:lnTo>
                <a:lnTo>
                  <a:pt x="7848625" y="239712"/>
                </a:lnTo>
                <a:lnTo>
                  <a:pt x="7850289" y="188912"/>
                </a:lnTo>
                <a:lnTo>
                  <a:pt x="7851584" y="138112"/>
                </a:lnTo>
                <a:lnTo>
                  <a:pt x="7852486" y="87312"/>
                </a:lnTo>
                <a:lnTo>
                  <a:pt x="7853007" y="36512"/>
                </a:lnTo>
                <a:lnTo>
                  <a:pt x="7853121" y="11112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/>
              <a:t>We</a:t>
            </a:r>
            <a:r>
              <a:rPr spc="-65" dirty="0"/>
              <a:t> </a:t>
            </a:r>
            <a:r>
              <a:rPr spc="-20" dirty="0"/>
              <a:t>Innovate</a:t>
            </a:r>
            <a:r>
              <a:rPr spc="-105" dirty="0"/>
              <a:t> </a:t>
            </a:r>
            <a:r>
              <a:rPr spc="-50" dirty="0"/>
              <a:t>To</a:t>
            </a:r>
            <a:r>
              <a:rPr spc="-70" dirty="0"/>
              <a:t> </a:t>
            </a:r>
            <a:r>
              <a:rPr spc="-35" dirty="0"/>
              <a:t>Solve</a:t>
            </a:r>
            <a:r>
              <a:rPr spc="-60" dirty="0"/>
              <a:t> </a:t>
            </a:r>
            <a:r>
              <a:rPr spc="-30" dirty="0"/>
              <a:t>Global</a:t>
            </a:r>
            <a:r>
              <a:rPr spc="-70" dirty="0"/>
              <a:t> </a:t>
            </a:r>
            <a:r>
              <a:rPr dirty="0"/>
              <a:t>Infrastructure</a:t>
            </a:r>
            <a:r>
              <a:rPr spc="-60" dirty="0"/>
              <a:t> </a:t>
            </a:r>
            <a:r>
              <a:rPr spc="-10" dirty="0"/>
              <a:t>Challenges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/>
              <a:t>We</a:t>
            </a:r>
            <a:r>
              <a:rPr spc="-65" dirty="0"/>
              <a:t> </a:t>
            </a:r>
            <a:r>
              <a:rPr spc="-20" dirty="0"/>
              <a:t>Innovate</a:t>
            </a:r>
            <a:r>
              <a:rPr spc="-105" dirty="0"/>
              <a:t> </a:t>
            </a:r>
            <a:r>
              <a:rPr spc="-50" dirty="0"/>
              <a:t>To</a:t>
            </a:r>
            <a:r>
              <a:rPr spc="-70" dirty="0"/>
              <a:t> </a:t>
            </a:r>
            <a:r>
              <a:rPr spc="-35" dirty="0"/>
              <a:t>Solve</a:t>
            </a:r>
            <a:r>
              <a:rPr spc="-60" dirty="0"/>
              <a:t> </a:t>
            </a:r>
            <a:r>
              <a:rPr spc="-30" dirty="0"/>
              <a:t>Global</a:t>
            </a:r>
            <a:r>
              <a:rPr spc="-70" dirty="0"/>
              <a:t> </a:t>
            </a:r>
            <a:r>
              <a:rPr dirty="0"/>
              <a:t>Infrastructure</a:t>
            </a:r>
            <a:r>
              <a:rPr spc="-60" dirty="0"/>
              <a:t> </a:t>
            </a:r>
            <a:r>
              <a:rPr spc="-10" dirty="0"/>
              <a:t>Challenges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2014" y="3261881"/>
            <a:ext cx="9954895" cy="3364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1439" y="1745923"/>
            <a:ext cx="10642600" cy="4407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354660" y="10412984"/>
            <a:ext cx="6714490" cy="398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/>
              <a:t>We</a:t>
            </a:r>
            <a:r>
              <a:rPr spc="-65" dirty="0"/>
              <a:t> </a:t>
            </a:r>
            <a:r>
              <a:rPr spc="-20" dirty="0"/>
              <a:t>Innovate</a:t>
            </a:r>
            <a:r>
              <a:rPr spc="-105" dirty="0"/>
              <a:t> </a:t>
            </a:r>
            <a:r>
              <a:rPr spc="-50" dirty="0"/>
              <a:t>To</a:t>
            </a:r>
            <a:r>
              <a:rPr spc="-70" dirty="0"/>
              <a:t> </a:t>
            </a:r>
            <a:r>
              <a:rPr spc="-35" dirty="0"/>
              <a:t>Solve</a:t>
            </a:r>
            <a:r>
              <a:rPr spc="-60" dirty="0"/>
              <a:t> </a:t>
            </a:r>
            <a:r>
              <a:rPr spc="-30" dirty="0"/>
              <a:t>Global</a:t>
            </a:r>
            <a:r>
              <a:rPr spc="-70" dirty="0"/>
              <a:t> </a:t>
            </a:r>
            <a:r>
              <a:rPr dirty="0"/>
              <a:t>Infrastructure</a:t>
            </a:r>
            <a:r>
              <a:rPr spc="-60" dirty="0"/>
              <a:t> </a:t>
            </a:r>
            <a:r>
              <a:rPr spc="-10" dirty="0"/>
              <a:t>Challenges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4.png"/><Relationship Id="rId2" Type="http://schemas.openxmlformats.org/officeDocument/2006/relationships/image" Target="../media/image15.jpg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0572" y="2438658"/>
            <a:ext cx="14282081" cy="3513141"/>
          </a:xfrm>
          <a:prstGeom prst="rect">
            <a:avLst/>
          </a:prstGeom>
        </p:spPr>
        <p:txBody>
          <a:bodyPr vert="horz" wrap="square" lIns="0" tIns="278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5"/>
              </a:spcBef>
            </a:pPr>
            <a:r>
              <a:rPr lang="en-GB" sz="70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Introducing </a:t>
            </a:r>
            <a:r>
              <a:rPr sz="70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L.B. Foster </a:t>
            </a:r>
            <a:br>
              <a:rPr lang="en-GB" sz="70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en-GB" sz="70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Digital </a:t>
            </a:r>
            <a:r>
              <a:rPr sz="70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Help Point</a:t>
            </a:r>
            <a:br>
              <a:rPr lang="en-GB" sz="7000" dirty="0"/>
            </a:br>
            <a:endParaRPr sz="7000" b="1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14E8D0-0ACA-E981-BF6B-5C93E2C9A65B}"/>
              </a:ext>
            </a:extLst>
          </p:cNvPr>
          <p:cNvSpPr txBox="1"/>
          <p:nvPr/>
        </p:nvSpPr>
        <p:spPr>
          <a:xfrm>
            <a:off x="1200572" y="6492508"/>
            <a:ext cx="10453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GB" sz="3600" b="1" spc="-9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Packed</a:t>
            </a:r>
            <a:r>
              <a:rPr lang="en-GB" sz="3600" b="1" spc="-26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b="1" spc="1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with</a:t>
            </a:r>
            <a:r>
              <a:rPr lang="en-GB" sz="3600" b="1" spc="-254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b="1" spc="-1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intelligent</a:t>
            </a:r>
            <a:r>
              <a:rPr lang="en-GB" sz="3600" b="1" spc="-254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b="1" spc="-1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features </a:t>
            </a:r>
            <a:r>
              <a:rPr lang="en-GB" sz="3600" b="1" spc="8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lang="en-GB" sz="3600" b="1" spc="-27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b="1" spc="-8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enhance</a:t>
            </a:r>
            <a:r>
              <a:rPr lang="en-GB" sz="3600" b="1" spc="-26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b="1" spc="-4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travel</a:t>
            </a:r>
            <a:r>
              <a:rPr lang="en-GB" sz="3600" b="1" spc="-26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b="1" spc="-1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experience </a:t>
            </a:r>
            <a:r>
              <a:rPr lang="en-GB" sz="36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en-GB" sz="3600" spc="-1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Help</a:t>
            </a:r>
            <a:r>
              <a:rPr lang="en-GB" sz="3600" spc="-1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Point</a:t>
            </a:r>
            <a:r>
              <a:rPr lang="en-GB" sz="3600" spc="-12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spc="-1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empowers </a:t>
            </a:r>
            <a:r>
              <a:rPr lang="en-GB" sz="3600" spc="-4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passengers</a:t>
            </a:r>
            <a:r>
              <a:rPr lang="en-GB" sz="3600" spc="-24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spc="8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lang="en-GB" sz="3600" spc="-24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spc="-4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navigate</a:t>
            </a:r>
            <a:r>
              <a:rPr lang="en-GB" sz="3600" spc="-24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spc="-1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their </a:t>
            </a:r>
            <a:r>
              <a:rPr lang="en-GB" sz="3600" spc="-4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journeys</a:t>
            </a:r>
            <a:r>
              <a:rPr lang="en-GB" sz="3600" spc="-25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spc="6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with</a:t>
            </a:r>
            <a:r>
              <a:rPr lang="en-GB" sz="3600" spc="-25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spc="-1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confidence</a:t>
            </a:r>
            <a:r>
              <a:rPr lang="en-GB" sz="3600" spc="-25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3600" spc="-25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 </a:t>
            </a:r>
            <a:r>
              <a:rPr lang="en-GB" sz="3600" spc="-1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independence.</a:t>
            </a:r>
            <a:endParaRPr lang="en-GB" sz="3600" dirty="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15FBF3-2906-E17C-4641-ECDACF2E1206}"/>
              </a:ext>
            </a:extLst>
          </p:cNvPr>
          <p:cNvSpPr txBox="1"/>
          <p:nvPr/>
        </p:nvSpPr>
        <p:spPr>
          <a:xfrm>
            <a:off x="1200572" y="2177048"/>
            <a:ext cx="10047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ERCI Innovation Awards 2025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2" name="object 3">
            <a:extLst>
              <a:ext uri="{FF2B5EF4-FFF2-40B4-BE49-F238E27FC236}">
                <a16:creationId xmlns:a16="http://schemas.microsoft.com/office/drawing/2014/main" id="{133E26B3-5E59-A2C0-415B-5FC00BAA06C2}"/>
              </a:ext>
            </a:extLst>
          </p:cNvPr>
          <p:cNvGrpSpPr/>
          <p:nvPr/>
        </p:nvGrpSpPr>
        <p:grpSpPr>
          <a:xfrm>
            <a:off x="1223959" y="5179378"/>
            <a:ext cx="950594" cy="950594"/>
            <a:chOff x="1314714" y="7034190"/>
            <a:chExt cx="950594" cy="950594"/>
          </a:xfrm>
        </p:grpSpPr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DD2A8938-E455-30BC-122C-6D4E574C7AE8}"/>
                </a:ext>
              </a:extLst>
            </p:cNvPr>
            <p:cNvSpPr/>
            <p:nvPr/>
          </p:nvSpPr>
          <p:spPr>
            <a:xfrm>
              <a:off x="1314714" y="7034190"/>
              <a:ext cx="950594" cy="950594"/>
            </a:xfrm>
            <a:custGeom>
              <a:avLst/>
              <a:gdLst/>
              <a:ahLst/>
              <a:cxnLst/>
              <a:rect l="l" t="t" r="r" b="b"/>
              <a:pathLst>
                <a:path w="950594" h="950595">
                  <a:moveTo>
                    <a:pt x="475074" y="0"/>
                  </a:moveTo>
                  <a:lnTo>
                    <a:pt x="426500" y="2452"/>
                  </a:lnTo>
                  <a:lnTo>
                    <a:pt x="379329" y="9651"/>
                  </a:lnTo>
                  <a:lnTo>
                    <a:pt x="333800" y="21358"/>
                  </a:lnTo>
                  <a:lnTo>
                    <a:pt x="290152" y="37333"/>
                  </a:lnTo>
                  <a:lnTo>
                    <a:pt x="248624" y="57338"/>
                  </a:lnTo>
                  <a:lnTo>
                    <a:pt x="209454" y="81134"/>
                  </a:lnTo>
                  <a:lnTo>
                    <a:pt x="172881" y="108482"/>
                  </a:lnTo>
                  <a:lnTo>
                    <a:pt x="139144" y="139144"/>
                  </a:lnTo>
                  <a:lnTo>
                    <a:pt x="108482" y="172881"/>
                  </a:lnTo>
                  <a:lnTo>
                    <a:pt x="81134" y="209454"/>
                  </a:lnTo>
                  <a:lnTo>
                    <a:pt x="57338" y="248624"/>
                  </a:lnTo>
                  <a:lnTo>
                    <a:pt x="37333" y="290152"/>
                  </a:lnTo>
                  <a:lnTo>
                    <a:pt x="21358" y="333800"/>
                  </a:lnTo>
                  <a:lnTo>
                    <a:pt x="9651" y="379329"/>
                  </a:lnTo>
                  <a:lnTo>
                    <a:pt x="2452" y="426500"/>
                  </a:lnTo>
                  <a:lnTo>
                    <a:pt x="0" y="475074"/>
                  </a:lnTo>
                  <a:lnTo>
                    <a:pt x="2452" y="523648"/>
                  </a:lnTo>
                  <a:lnTo>
                    <a:pt x="9651" y="570819"/>
                  </a:lnTo>
                  <a:lnTo>
                    <a:pt x="21358" y="616348"/>
                  </a:lnTo>
                  <a:lnTo>
                    <a:pt x="37333" y="659996"/>
                  </a:lnTo>
                  <a:lnTo>
                    <a:pt x="57338" y="701524"/>
                  </a:lnTo>
                  <a:lnTo>
                    <a:pt x="81134" y="740694"/>
                  </a:lnTo>
                  <a:lnTo>
                    <a:pt x="108482" y="777267"/>
                  </a:lnTo>
                  <a:lnTo>
                    <a:pt x="139144" y="811004"/>
                  </a:lnTo>
                  <a:lnTo>
                    <a:pt x="172881" y="841666"/>
                  </a:lnTo>
                  <a:lnTo>
                    <a:pt x="209454" y="869014"/>
                  </a:lnTo>
                  <a:lnTo>
                    <a:pt x="248624" y="892810"/>
                  </a:lnTo>
                  <a:lnTo>
                    <a:pt x="290152" y="912815"/>
                  </a:lnTo>
                  <a:lnTo>
                    <a:pt x="333800" y="928790"/>
                  </a:lnTo>
                  <a:lnTo>
                    <a:pt x="379329" y="940497"/>
                  </a:lnTo>
                  <a:lnTo>
                    <a:pt x="426500" y="947696"/>
                  </a:lnTo>
                  <a:lnTo>
                    <a:pt x="475074" y="950149"/>
                  </a:lnTo>
                  <a:lnTo>
                    <a:pt x="523648" y="947696"/>
                  </a:lnTo>
                  <a:lnTo>
                    <a:pt x="570819" y="940497"/>
                  </a:lnTo>
                  <a:lnTo>
                    <a:pt x="616348" y="928790"/>
                  </a:lnTo>
                  <a:lnTo>
                    <a:pt x="659996" y="912815"/>
                  </a:lnTo>
                  <a:lnTo>
                    <a:pt x="701524" y="892810"/>
                  </a:lnTo>
                  <a:lnTo>
                    <a:pt x="740694" y="869014"/>
                  </a:lnTo>
                  <a:lnTo>
                    <a:pt x="777267" y="841666"/>
                  </a:lnTo>
                  <a:lnTo>
                    <a:pt x="811004" y="811004"/>
                  </a:lnTo>
                  <a:lnTo>
                    <a:pt x="841666" y="777267"/>
                  </a:lnTo>
                  <a:lnTo>
                    <a:pt x="869014" y="740694"/>
                  </a:lnTo>
                  <a:lnTo>
                    <a:pt x="892810" y="701524"/>
                  </a:lnTo>
                  <a:lnTo>
                    <a:pt x="912815" y="659996"/>
                  </a:lnTo>
                  <a:lnTo>
                    <a:pt x="928790" y="616348"/>
                  </a:lnTo>
                  <a:lnTo>
                    <a:pt x="940497" y="570819"/>
                  </a:lnTo>
                  <a:lnTo>
                    <a:pt x="947696" y="523648"/>
                  </a:lnTo>
                  <a:lnTo>
                    <a:pt x="950149" y="475074"/>
                  </a:lnTo>
                  <a:lnTo>
                    <a:pt x="947696" y="426500"/>
                  </a:lnTo>
                  <a:lnTo>
                    <a:pt x="940497" y="379329"/>
                  </a:lnTo>
                  <a:lnTo>
                    <a:pt x="928790" y="333800"/>
                  </a:lnTo>
                  <a:lnTo>
                    <a:pt x="912815" y="290152"/>
                  </a:lnTo>
                  <a:lnTo>
                    <a:pt x="892810" y="248624"/>
                  </a:lnTo>
                  <a:lnTo>
                    <a:pt x="869014" y="209454"/>
                  </a:lnTo>
                  <a:lnTo>
                    <a:pt x="841666" y="172881"/>
                  </a:lnTo>
                  <a:lnTo>
                    <a:pt x="811004" y="139144"/>
                  </a:lnTo>
                  <a:lnTo>
                    <a:pt x="777267" y="108482"/>
                  </a:lnTo>
                  <a:lnTo>
                    <a:pt x="740694" y="81134"/>
                  </a:lnTo>
                  <a:lnTo>
                    <a:pt x="701524" y="57338"/>
                  </a:lnTo>
                  <a:lnTo>
                    <a:pt x="659996" y="37333"/>
                  </a:lnTo>
                  <a:lnTo>
                    <a:pt x="616348" y="21358"/>
                  </a:lnTo>
                  <a:lnTo>
                    <a:pt x="570819" y="9651"/>
                  </a:lnTo>
                  <a:lnTo>
                    <a:pt x="523648" y="2452"/>
                  </a:lnTo>
                  <a:lnTo>
                    <a:pt x="4750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AF859B7E-44B2-FBA6-F5A7-FEC336102680}"/>
                </a:ext>
              </a:extLst>
            </p:cNvPr>
            <p:cNvSpPr/>
            <p:nvPr/>
          </p:nvSpPr>
          <p:spPr>
            <a:xfrm>
              <a:off x="1737405" y="7570650"/>
              <a:ext cx="128905" cy="280035"/>
            </a:xfrm>
            <a:custGeom>
              <a:avLst/>
              <a:gdLst/>
              <a:ahLst/>
              <a:cxnLst/>
              <a:rect l="l" t="t" r="r" b="b"/>
              <a:pathLst>
                <a:path w="128905" h="280034">
                  <a:moveTo>
                    <a:pt x="37045" y="0"/>
                  </a:moveTo>
                  <a:lnTo>
                    <a:pt x="0" y="103703"/>
                  </a:lnTo>
                  <a:lnTo>
                    <a:pt x="52940" y="256044"/>
                  </a:lnTo>
                  <a:lnTo>
                    <a:pt x="76786" y="279653"/>
                  </a:lnTo>
                  <a:lnTo>
                    <a:pt x="106632" y="278868"/>
                  </a:lnTo>
                  <a:lnTo>
                    <a:pt x="128331" y="259098"/>
                  </a:lnTo>
                  <a:lnTo>
                    <a:pt x="127734" y="225752"/>
                  </a:lnTo>
                  <a:lnTo>
                    <a:pt x="370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6">
              <a:extLst>
                <a:ext uri="{FF2B5EF4-FFF2-40B4-BE49-F238E27FC236}">
                  <a16:creationId xmlns:a16="http://schemas.microsoft.com/office/drawing/2014/main" id="{6EC417E9-958E-5F03-ECCE-FB09DAD885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4546" y="7112503"/>
              <a:ext cx="115263" cy="115284"/>
            </a:xfrm>
            <a:prstGeom prst="rect">
              <a:avLst/>
            </a:prstGeom>
          </p:spPr>
        </p:pic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1CC77DC3-C5F4-AFC0-08D9-73810E7012D9}"/>
                </a:ext>
              </a:extLst>
            </p:cNvPr>
            <p:cNvSpPr/>
            <p:nvPr/>
          </p:nvSpPr>
          <p:spPr>
            <a:xfrm>
              <a:off x="1577721" y="7248327"/>
              <a:ext cx="522605" cy="603250"/>
            </a:xfrm>
            <a:custGeom>
              <a:avLst/>
              <a:gdLst/>
              <a:ahLst/>
              <a:cxnLst/>
              <a:rect l="l" t="t" r="r" b="b"/>
              <a:pathLst>
                <a:path w="522605" h="603250">
                  <a:moveTo>
                    <a:pt x="364197" y="262115"/>
                  </a:moveTo>
                  <a:lnTo>
                    <a:pt x="358063" y="237236"/>
                  </a:lnTo>
                  <a:lnTo>
                    <a:pt x="173342" y="13169"/>
                  </a:lnTo>
                  <a:lnTo>
                    <a:pt x="159105" y="4292"/>
                  </a:lnTo>
                  <a:lnTo>
                    <a:pt x="135407" y="0"/>
                  </a:lnTo>
                  <a:lnTo>
                    <a:pt x="109270" y="1790"/>
                  </a:lnTo>
                  <a:lnTo>
                    <a:pt x="6629" y="158534"/>
                  </a:lnTo>
                  <a:lnTo>
                    <a:pt x="0" y="183946"/>
                  </a:lnTo>
                  <a:lnTo>
                    <a:pt x="660" y="192786"/>
                  </a:lnTo>
                  <a:lnTo>
                    <a:pt x="19888" y="312851"/>
                  </a:lnTo>
                  <a:lnTo>
                    <a:pt x="39662" y="327698"/>
                  </a:lnTo>
                  <a:lnTo>
                    <a:pt x="60299" y="323697"/>
                  </a:lnTo>
                  <a:lnTo>
                    <a:pt x="74383" y="309245"/>
                  </a:lnTo>
                  <a:lnTo>
                    <a:pt x="74498" y="292735"/>
                  </a:lnTo>
                  <a:lnTo>
                    <a:pt x="59397" y="194843"/>
                  </a:lnTo>
                  <a:lnTo>
                    <a:pt x="96532" y="123177"/>
                  </a:lnTo>
                  <a:lnTo>
                    <a:pt x="94678" y="298792"/>
                  </a:lnTo>
                  <a:lnTo>
                    <a:pt x="13919" y="551065"/>
                  </a:lnTo>
                  <a:lnTo>
                    <a:pt x="17259" y="584708"/>
                  </a:lnTo>
                  <a:lnTo>
                    <a:pt x="41376" y="602640"/>
                  </a:lnTo>
                  <a:lnTo>
                    <a:pt x="71450" y="600862"/>
                  </a:lnTo>
                  <a:lnTo>
                    <a:pt x="92659" y="575398"/>
                  </a:lnTo>
                  <a:lnTo>
                    <a:pt x="192570" y="296773"/>
                  </a:lnTo>
                  <a:lnTo>
                    <a:pt x="191604" y="155067"/>
                  </a:lnTo>
                  <a:lnTo>
                    <a:pt x="142875" y="97459"/>
                  </a:lnTo>
                  <a:lnTo>
                    <a:pt x="143243" y="93421"/>
                  </a:lnTo>
                  <a:lnTo>
                    <a:pt x="148666" y="88938"/>
                  </a:lnTo>
                  <a:lnTo>
                    <a:pt x="152628" y="89204"/>
                  </a:lnTo>
                  <a:lnTo>
                    <a:pt x="308546" y="273596"/>
                  </a:lnTo>
                  <a:lnTo>
                    <a:pt x="330149" y="286994"/>
                  </a:lnTo>
                  <a:lnTo>
                    <a:pt x="351802" y="280936"/>
                  </a:lnTo>
                  <a:lnTo>
                    <a:pt x="364197" y="262115"/>
                  </a:lnTo>
                  <a:close/>
                </a:path>
                <a:path w="522605" h="603250">
                  <a:moveTo>
                    <a:pt x="522478" y="549694"/>
                  </a:moveTo>
                  <a:lnTo>
                    <a:pt x="519925" y="545566"/>
                  </a:lnTo>
                  <a:lnTo>
                    <a:pt x="372935" y="290982"/>
                  </a:lnTo>
                  <a:lnTo>
                    <a:pt x="369519" y="286931"/>
                  </a:lnTo>
                  <a:lnTo>
                    <a:pt x="363194" y="286334"/>
                  </a:lnTo>
                  <a:lnTo>
                    <a:pt x="355130" y="293166"/>
                  </a:lnTo>
                  <a:lnTo>
                    <a:pt x="354774" y="298615"/>
                  </a:lnTo>
                  <a:lnTo>
                    <a:pt x="503770" y="557504"/>
                  </a:lnTo>
                  <a:lnTo>
                    <a:pt x="507377" y="561822"/>
                  </a:lnTo>
                  <a:lnTo>
                    <a:pt x="513702" y="562254"/>
                  </a:lnTo>
                  <a:lnTo>
                    <a:pt x="517994" y="558749"/>
                  </a:lnTo>
                  <a:lnTo>
                    <a:pt x="521766" y="555409"/>
                  </a:lnTo>
                  <a:lnTo>
                    <a:pt x="522478" y="5496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8">
            <a:extLst>
              <a:ext uri="{FF2B5EF4-FFF2-40B4-BE49-F238E27FC236}">
                <a16:creationId xmlns:a16="http://schemas.microsoft.com/office/drawing/2014/main" id="{F3321F24-C674-DAA5-A126-15E52234AD11}"/>
              </a:ext>
            </a:extLst>
          </p:cNvPr>
          <p:cNvGrpSpPr/>
          <p:nvPr/>
        </p:nvGrpSpPr>
        <p:grpSpPr>
          <a:xfrm>
            <a:off x="2250399" y="5179378"/>
            <a:ext cx="950594" cy="950594"/>
            <a:chOff x="2341154" y="7034190"/>
            <a:chExt cx="950594" cy="950594"/>
          </a:xfrm>
        </p:grpSpPr>
        <p:sp>
          <p:nvSpPr>
            <p:cNvPr id="38" name="object 9">
              <a:extLst>
                <a:ext uri="{FF2B5EF4-FFF2-40B4-BE49-F238E27FC236}">
                  <a16:creationId xmlns:a16="http://schemas.microsoft.com/office/drawing/2014/main" id="{7B32159D-3A90-90DC-5F47-1D0985A4E970}"/>
                </a:ext>
              </a:extLst>
            </p:cNvPr>
            <p:cNvSpPr/>
            <p:nvPr/>
          </p:nvSpPr>
          <p:spPr>
            <a:xfrm>
              <a:off x="2341154" y="7034190"/>
              <a:ext cx="950594" cy="950594"/>
            </a:xfrm>
            <a:custGeom>
              <a:avLst/>
              <a:gdLst/>
              <a:ahLst/>
              <a:cxnLst/>
              <a:rect l="l" t="t" r="r" b="b"/>
              <a:pathLst>
                <a:path w="950595" h="950595">
                  <a:moveTo>
                    <a:pt x="475074" y="0"/>
                  </a:moveTo>
                  <a:lnTo>
                    <a:pt x="426500" y="2452"/>
                  </a:lnTo>
                  <a:lnTo>
                    <a:pt x="379329" y="9651"/>
                  </a:lnTo>
                  <a:lnTo>
                    <a:pt x="333800" y="21358"/>
                  </a:lnTo>
                  <a:lnTo>
                    <a:pt x="290152" y="37333"/>
                  </a:lnTo>
                  <a:lnTo>
                    <a:pt x="248624" y="57338"/>
                  </a:lnTo>
                  <a:lnTo>
                    <a:pt x="209454" y="81134"/>
                  </a:lnTo>
                  <a:lnTo>
                    <a:pt x="172881" y="108482"/>
                  </a:lnTo>
                  <a:lnTo>
                    <a:pt x="139144" y="139144"/>
                  </a:lnTo>
                  <a:lnTo>
                    <a:pt x="108482" y="172881"/>
                  </a:lnTo>
                  <a:lnTo>
                    <a:pt x="81134" y="209454"/>
                  </a:lnTo>
                  <a:lnTo>
                    <a:pt x="57338" y="248624"/>
                  </a:lnTo>
                  <a:lnTo>
                    <a:pt x="37333" y="290152"/>
                  </a:lnTo>
                  <a:lnTo>
                    <a:pt x="21358" y="333800"/>
                  </a:lnTo>
                  <a:lnTo>
                    <a:pt x="9651" y="379329"/>
                  </a:lnTo>
                  <a:lnTo>
                    <a:pt x="2452" y="426500"/>
                  </a:lnTo>
                  <a:lnTo>
                    <a:pt x="0" y="475074"/>
                  </a:lnTo>
                  <a:lnTo>
                    <a:pt x="2452" y="523648"/>
                  </a:lnTo>
                  <a:lnTo>
                    <a:pt x="9651" y="570819"/>
                  </a:lnTo>
                  <a:lnTo>
                    <a:pt x="21358" y="616348"/>
                  </a:lnTo>
                  <a:lnTo>
                    <a:pt x="37333" y="659996"/>
                  </a:lnTo>
                  <a:lnTo>
                    <a:pt x="57338" y="701524"/>
                  </a:lnTo>
                  <a:lnTo>
                    <a:pt x="81134" y="740694"/>
                  </a:lnTo>
                  <a:lnTo>
                    <a:pt x="108482" y="777267"/>
                  </a:lnTo>
                  <a:lnTo>
                    <a:pt x="139144" y="811004"/>
                  </a:lnTo>
                  <a:lnTo>
                    <a:pt x="172881" y="841666"/>
                  </a:lnTo>
                  <a:lnTo>
                    <a:pt x="209454" y="869014"/>
                  </a:lnTo>
                  <a:lnTo>
                    <a:pt x="248624" y="892810"/>
                  </a:lnTo>
                  <a:lnTo>
                    <a:pt x="290152" y="912815"/>
                  </a:lnTo>
                  <a:lnTo>
                    <a:pt x="333800" y="928790"/>
                  </a:lnTo>
                  <a:lnTo>
                    <a:pt x="379329" y="940497"/>
                  </a:lnTo>
                  <a:lnTo>
                    <a:pt x="426500" y="947696"/>
                  </a:lnTo>
                  <a:lnTo>
                    <a:pt x="475074" y="950149"/>
                  </a:lnTo>
                  <a:lnTo>
                    <a:pt x="523648" y="947696"/>
                  </a:lnTo>
                  <a:lnTo>
                    <a:pt x="570819" y="940497"/>
                  </a:lnTo>
                  <a:lnTo>
                    <a:pt x="616348" y="928790"/>
                  </a:lnTo>
                  <a:lnTo>
                    <a:pt x="659996" y="912815"/>
                  </a:lnTo>
                  <a:lnTo>
                    <a:pt x="701524" y="892810"/>
                  </a:lnTo>
                  <a:lnTo>
                    <a:pt x="740694" y="869014"/>
                  </a:lnTo>
                  <a:lnTo>
                    <a:pt x="777267" y="841666"/>
                  </a:lnTo>
                  <a:lnTo>
                    <a:pt x="811004" y="811004"/>
                  </a:lnTo>
                  <a:lnTo>
                    <a:pt x="841666" y="777267"/>
                  </a:lnTo>
                  <a:lnTo>
                    <a:pt x="869014" y="740694"/>
                  </a:lnTo>
                  <a:lnTo>
                    <a:pt x="892810" y="701524"/>
                  </a:lnTo>
                  <a:lnTo>
                    <a:pt x="912815" y="659996"/>
                  </a:lnTo>
                  <a:lnTo>
                    <a:pt x="928790" y="616348"/>
                  </a:lnTo>
                  <a:lnTo>
                    <a:pt x="940497" y="570819"/>
                  </a:lnTo>
                  <a:lnTo>
                    <a:pt x="947696" y="523648"/>
                  </a:lnTo>
                  <a:lnTo>
                    <a:pt x="950149" y="475074"/>
                  </a:lnTo>
                  <a:lnTo>
                    <a:pt x="947696" y="426500"/>
                  </a:lnTo>
                  <a:lnTo>
                    <a:pt x="940497" y="379329"/>
                  </a:lnTo>
                  <a:lnTo>
                    <a:pt x="928790" y="333800"/>
                  </a:lnTo>
                  <a:lnTo>
                    <a:pt x="912815" y="290152"/>
                  </a:lnTo>
                  <a:lnTo>
                    <a:pt x="892810" y="248624"/>
                  </a:lnTo>
                  <a:lnTo>
                    <a:pt x="869014" y="209454"/>
                  </a:lnTo>
                  <a:lnTo>
                    <a:pt x="841666" y="172881"/>
                  </a:lnTo>
                  <a:lnTo>
                    <a:pt x="811004" y="139144"/>
                  </a:lnTo>
                  <a:lnTo>
                    <a:pt x="777267" y="108482"/>
                  </a:lnTo>
                  <a:lnTo>
                    <a:pt x="740694" y="81134"/>
                  </a:lnTo>
                  <a:lnTo>
                    <a:pt x="701524" y="57338"/>
                  </a:lnTo>
                  <a:lnTo>
                    <a:pt x="659996" y="37333"/>
                  </a:lnTo>
                  <a:lnTo>
                    <a:pt x="616348" y="21358"/>
                  </a:lnTo>
                  <a:lnTo>
                    <a:pt x="570819" y="9651"/>
                  </a:lnTo>
                  <a:lnTo>
                    <a:pt x="523648" y="2452"/>
                  </a:lnTo>
                  <a:lnTo>
                    <a:pt x="4750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EC89F766-AD2F-792B-C83B-75987028557A}"/>
                </a:ext>
              </a:extLst>
            </p:cNvPr>
            <p:cNvSpPr/>
            <p:nvPr/>
          </p:nvSpPr>
          <p:spPr>
            <a:xfrm>
              <a:off x="2434119" y="7184400"/>
              <a:ext cx="763905" cy="645795"/>
            </a:xfrm>
            <a:custGeom>
              <a:avLst/>
              <a:gdLst/>
              <a:ahLst/>
              <a:cxnLst/>
              <a:rect l="l" t="t" r="r" b="b"/>
              <a:pathLst>
                <a:path w="763905" h="645795">
                  <a:moveTo>
                    <a:pt x="439092" y="452782"/>
                  </a:moveTo>
                  <a:lnTo>
                    <a:pt x="402218" y="452782"/>
                  </a:lnTo>
                  <a:lnTo>
                    <a:pt x="440499" y="632734"/>
                  </a:lnTo>
                  <a:lnTo>
                    <a:pt x="442855" y="639990"/>
                  </a:lnTo>
                  <a:lnTo>
                    <a:pt x="449693" y="645226"/>
                  </a:lnTo>
                  <a:lnTo>
                    <a:pt x="459281" y="645226"/>
                  </a:lnTo>
                  <a:lnTo>
                    <a:pt x="463053" y="644441"/>
                  </a:lnTo>
                  <a:lnTo>
                    <a:pt x="470498" y="642116"/>
                  </a:lnTo>
                  <a:lnTo>
                    <a:pt x="475849" y="635247"/>
                  </a:lnTo>
                  <a:lnTo>
                    <a:pt x="475723" y="625080"/>
                  </a:lnTo>
                  <a:lnTo>
                    <a:pt x="456111" y="532790"/>
                  </a:lnTo>
                  <a:lnTo>
                    <a:pt x="583117" y="485754"/>
                  </a:lnTo>
                  <a:lnTo>
                    <a:pt x="446101" y="485754"/>
                  </a:lnTo>
                  <a:lnTo>
                    <a:pt x="439419" y="454321"/>
                  </a:lnTo>
                  <a:lnTo>
                    <a:pt x="439337" y="453933"/>
                  </a:lnTo>
                  <a:lnTo>
                    <a:pt x="439243" y="453494"/>
                  </a:lnTo>
                  <a:lnTo>
                    <a:pt x="439196" y="453274"/>
                  </a:lnTo>
                  <a:lnTo>
                    <a:pt x="439092" y="452782"/>
                  </a:lnTo>
                  <a:close/>
                </a:path>
                <a:path w="763905" h="645795">
                  <a:moveTo>
                    <a:pt x="482017" y="406291"/>
                  </a:moveTo>
                  <a:lnTo>
                    <a:pt x="280211" y="406291"/>
                  </a:lnTo>
                  <a:lnTo>
                    <a:pt x="290119" y="417042"/>
                  </a:lnTo>
                  <a:lnTo>
                    <a:pt x="301160" y="426633"/>
                  </a:lnTo>
                  <a:lnTo>
                    <a:pt x="313227" y="434972"/>
                  </a:lnTo>
                  <a:lnTo>
                    <a:pt x="326209" y="441965"/>
                  </a:lnTo>
                  <a:lnTo>
                    <a:pt x="344376" y="527334"/>
                  </a:lnTo>
                  <a:lnTo>
                    <a:pt x="346586" y="534182"/>
                  </a:lnTo>
                  <a:lnTo>
                    <a:pt x="351842" y="538905"/>
                  </a:lnTo>
                  <a:lnTo>
                    <a:pt x="358605" y="540213"/>
                  </a:lnTo>
                  <a:lnTo>
                    <a:pt x="365182" y="540213"/>
                  </a:lnTo>
                  <a:lnTo>
                    <a:pt x="366177" y="539994"/>
                  </a:lnTo>
                  <a:lnTo>
                    <a:pt x="367140" y="539711"/>
                  </a:lnTo>
                  <a:lnTo>
                    <a:pt x="374574" y="537386"/>
                  </a:lnTo>
                  <a:lnTo>
                    <a:pt x="380031" y="530381"/>
                  </a:lnTo>
                  <a:lnTo>
                    <a:pt x="379920" y="530004"/>
                  </a:lnTo>
                  <a:lnTo>
                    <a:pt x="379820" y="520518"/>
                  </a:lnTo>
                  <a:lnTo>
                    <a:pt x="365730" y="454321"/>
                  </a:lnTo>
                  <a:lnTo>
                    <a:pt x="365647" y="453933"/>
                  </a:lnTo>
                  <a:lnTo>
                    <a:pt x="365554" y="453494"/>
                  </a:lnTo>
                  <a:lnTo>
                    <a:pt x="365507" y="453274"/>
                  </a:lnTo>
                  <a:lnTo>
                    <a:pt x="399059" y="453274"/>
                  </a:lnTo>
                  <a:lnTo>
                    <a:pt x="402218" y="452782"/>
                  </a:lnTo>
                  <a:lnTo>
                    <a:pt x="439092" y="452782"/>
                  </a:lnTo>
                  <a:lnTo>
                    <a:pt x="436988" y="442887"/>
                  </a:lnTo>
                  <a:lnTo>
                    <a:pt x="436866" y="442311"/>
                  </a:lnTo>
                  <a:lnTo>
                    <a:pt x="468000" y="422293"/>
                  </a:lnTo>
                  <a:lnTo>
                    <a:pt x="482017" y="406291"/>
                  </a:lnTo>
                  <a:close/>
                </a:path>
                <a:path w="763905" h="645795">
                  <a:moveTo>
                    <a:pt x="233824" y="188329"/>
                  </a:moveTo>
                  <a:lnTo>
                    <a:pt x="196936" y="188329"/>
                  </a:lnTo>
                  <a:lnTo>
                    <a:pt x="267237" y="518664"/>
                  </a:lnTo>
                  <a:lnTo>
                    <a:pt x="269070" y="524036"/>
                  </a:lnTo>
                  <a:lnTo>
                    <a:pt x="273394" y="528266"/>
                  </a:lnTo>
                  <a:lnTo>
                    <a:pt x="278808" y="530004"/>
                  </a:lnTo>
                  <a:lnTo>
                    <a:pt x="282085" y="530716"/>
                  </a:lnTo>
                  <a:lnTo>
                    <a:pt x="287139" y="530716"/>
                  </a:lnTo>
                  <a:lnTo>
                    <a:pt x="288703" y="530381"/>
                  </a:lnTo>
                  <a:lnTo>
                    <a:pt x="297132" y="527764"/>
                  </a:lnTo>
                  <a:lnTo>
                    <a:pt x="302482" y="520884"/>
                  </a:lnTo>
                  <a:lnTo>
                    <a:pt x="302357" y="510717"/>
                  </a:lnTo>
                  <a:lnTo>
                    <a:pt x="302263" y="509942"/>
                  </a:lnTo>
                  <a:lnTo>
                    <a:pt x="280211" y="406291"/>
                  </a:lnTo>
                  <a:lnTo>
                    <a:pt x="482017" y="406291"/>
                  </a:lnTo>
                  <a:lnTo>
                    <a:pt x="492291" y="394562"/>
                  </a:lnTo>
                  <a:lnTo>
                    <a:pt x="508080" y="360767"/>
                  </a:lnTo>
                  <a:lnTo>
                    <a:pt x="513712" y="322555"/>
                  </a:lnTo>
                  <a:lnTo>
                    <a:pt x="506675" y="287509"/>
                  </a:lnTo>
                  <a:lnTo>
                    <a:pt x="254924" y="287509"/>
                  </a:lnTo>
                  <a:lnTo>
                    <a:pt x="233824" y="188329"/>
                  </a:lnTo>
                  <a:close/>
                </a:path>
                <a:path w="763905" h="645795">
                  <a:moveTo>
                    <a:pt x="167369" y="229860"/>
                  </a:moveTo>
                  <a:lnTo>
                    <a:pt x="186036" y="490822"/>
                  </a:lnTo>
                  <a:lnTo>
                    <a:pt x="200873" y="502937"/>
                  </a:lnTo>
                  <a:lnTo>
                    <a:pt x="204152" y="502937"/>
                  </a:lnTo>
                  <a:lnTo>
                    <a:pt x="207677" y="502518"/>
                  </a:lnTo>
                  <a:lnTo>
                    <a:pt x="207210" y="502518"/>
                  </a:lnTo>
                  <a:lnTo>
                    <a:pt x="208454" y="502152"/>
                  </a:lnTo>
                  <a:lnTo>
                    <a:pt x="215899" y="499827"/>
                  </a:lnTo>
                  <a:lnTo>
                    <a:pt x="221249" y="492958"/>
                  </a:lnTo>
                  <a:lnTo>
                    <a:pt x="221124" y="482781"/>
                  </a:lnTo>
                  <a:lnTo>
                    <a:pt x="221029" y="482027"/>
                  </a:lnTo>
                  <a:lnTo>
                    <a:pt x="167369" y="229860"/>
                  </a:lnTo>
                  <a:close/>
                </a:path>
                <a:path w="763905" h="645795">
                  <a:moveTo>
                    <a:pt x="641041" y="146937"/>
                  </a:moveTo>
                  <a:lnTo>
                    <a:pt x="390521" y="146937"/>
                  </a:lnTo>
                  <a:lnTo>
                    <a:pt x="396919" y="147136"/>
                  </a:lnTo>
                  <a:lnTo>
                    <a:pt x="405202" y="147597"/>
                  </a:lnTo>
                  <a:lnTo>
                    <a:pt x="453187" y="162459"/>
                  </a:lnTo>
                  <a:lnTo>
                    <a:pt x="494247" y="189533"/>
                  </a:lnTo>
                  <a:lnTo>
                    <a:pt x="526234" y="226670"/>
                  </a:lnTo>
                  <a:lnTo>
                    <a:pt x="546932" y="271576"/>
                  </a:lnTo>
                  <a:lnTo>
                    <a:pt x="547002" y="271727"/>
                  </a:lnTo>
                  <a:lnTo>
                    <a:pt x="554401" y="322555"/>
                  </a:lnTo>
                  <a:lnTo>
                    <a:pt x="546540" y="374512"/>
                  </a:lnTo>
                  <a:lnTo>
                    <a:pt x="546428" y="375253"/>
                  </a:lnTo>
                  <a:lnTo>
                    <a:pt x="524113" y="421616"/>
                  </a:lnTo>
                  <a:lnTo>
                    <a:pt x="489868" y="459249"/>
                  </a:lnTo>
                  <a:lnTo>
                    <a:pt x="446101" y="485754"/>
                  </a:lnTo>
                  <a:lnTo>
                    <a:pt x="583117" y="485754"/>
                  </a:lnTo>
                  <a:lnTo>
                    <a:pt x="590748" y="482929"/>
                  </a:lnTo>
                  <a:lnTo>
                    <a:pt x="615480" y="464540"/>
                  </a:lnTo>
                  <a:lnTo>
                    <a:pt x="538454" y="464540"/>
                  </a:lnTo>
                  <a:lnTo>
                    <a:pt x="560932" y="434046"/>
                  </a:lnTo>
                  <a:lnTo>
                    <a:pt x="577817" y="399779"/>
                  </a:lnTo>
                  <a:lnTo>
                    <a:pt x="588439" y="362397"/>
                  </a:lnTo>
                  <a:lnTo>
                    <a:pt x="592128" y="322555"/>
                  </a:lnTo>
                  <a:lnTo>
                    <a:pt x="588088" y="280909"/>
                  </a:lnTo>
                  <a:lnTo>
                    <a:pt x="576485" y="241980"/>
                  </a:lnTo>
                  <a:lnTo>
                    <a:pt x="558096" y="206529"/>
                  </a:lnTo>
                  <a:lnTo>
                    <a:pt x="533701" y="175314"/>
                  </a:lnTo>
                  <a:lnTo>
                    <a:pt x="669809" y="175314"/>
                  </a:lnTo>
                  <a:lnTo>
                    <a:pt x="641041" y="146937"/>
                  </a:lnTo>
                  <a:close/>
                </a:path>
                <a:path w="763905" h="645795">
                  <a:moveTo>
                    <a:pt x="669809" y="175314"/>
                  </a:moveTo>
                  <a:lnTo>
                    <a:pt x="533701" y="175314"/>
                  </a:lnTo>
                  <a:lnTo>
                    <a:pt x="615075" y="218653"/>
                  </a:lnTo>
                  <a:lnTo>
                    <a:pt x="672294" y="266090"/>
                  </a:lnTo>
                  <a:lnTo>
                    <a:pt x="706090" y="304312"/>
                  </a:lnTo>
                  <a:lnTo>
                    <a:pt x="717192" y="320011"/>
                  </a:lnTo>
                  <a:lnTo>
                    <a:pt x="680880" y="374512"/>
                  </a:lnTo>
                  <a:lnTo>
                    <a:pt x="650158" y="407734"/>
                  </a:lnTo>
                  <a:lnTo>
                    <a:pt x="608268" y="433227"/>
                  </a:lnTo>
                  <a:lnTo>
                    <a:pt x="538454" y="464540"/>
                  </a:lnTo>
                  <a:lnTo>
                    <a:pt x="615480" y="464540"/>
                  </a:lnTo>
                  <a:lnTo>
                    <a:pt x="686931" y="411416"/>
                  </a:lnTo>
                  <a:lnTo>
                    <a:pt x="744650" y="347247"/>
                  </a:lnTo>
                  <a:lnTo>
                    <a:pt x="763892" y="319414"/>
                  </a:lnTo>
                  <a:lnTo>
                    <a:pt x="689942" y="195172"/>
                  </a:lnTo>
                  <a:lnTo>
                    <a:pt x="669809" y="175314"/>
                  </a:lnTo>
                  <a:close/>
                </a:path>
                <a:path w="763905" h="645795">
                  <a:moveTo>
                    <a:pt x="106137" y="288442"/>
                  </a:moveTo>
                  <a:lnTo>
                    <a:pt x="69232" y="288442"/>
                  </a:lnTo>
                  <a:lnTo>
                    <a:pt x="101389" y="439557"/>
                  </a:lnTo>
                  <a:lnTo>
                    <a:pt x="101441" y="440321"/>
                  </a:lnTo>
                  <a:lnTo>
                    <a:pt x="101578" y="441620"/>
                  </a:lnTo>
                  <a:lnTo>
                    <a:pt x="101652" y="441965"/>
                  </a:lnTo>
                  <a:lnTo>
                    <a:pt x="101726" y="442311"/>
                  </a:lnTo>
                  <a:lnTo>
                    <a:pt x="101850" y="442887"/>
                  </a:lnTo>
                  <a:lnTo>
                    <a:pt x="104625" y="451347"/>
                  </a:lnTo>
                  <a:lnTo>
                    <a:pt x="111462" y="456603"/>
                  </a:lnTo>
                  <a:lnTo>
                    <a:pt x="120762" y="456603"/>
                  </a:lnTo>
                  <a:lnTo>
                    <a:pt x="122654" y="456310"/>
                  </a:lnTo>
                  <a:lnTo>
                    <a:pt x="122907" y="456310"/>
                  </a:lnTo>
                  <a:lnTo>
                    <a:pt x="123891" y="456101"/>
                  </a:lnTo>
                  <a:lnTo>
                    <a:pt x="132310" y="453494"/>
                  </a:lnTo>
                  <a:lnTo>
                    <a:pt x="137660" y="446604"/>
                  </a:lnTo>
                  <a:lnTo>
                    <a:pt x="137535" y="436405"/>
                  </a:lnTo>
                  <a:lnTo>
                    <a:pt x="137430" y="435526"/>
                  </a:lnTo>
                  <a:lnTo>
                    <a:pt x="106137" y="288442"/>
                  </a:lnTo>
                  <a:close/>
                </a:path>
                <a:path w="763905" h="645795">
                  <a:moveTo>
                    <a:pt x="399059" y="453274"/>
                  </a:moveTo>
                  <a:lnTo>
                    <a:pt x="365507" y="453274"/>
                  </a:lnTo>
                  <a:lnTo>
                    <a:pt x="370899" y="453933"/>
                  </a:lnTo>
                  <a:lnTo>
                    <a:pt x="376396" y="454321"/>
                  </a:lnTo>
                  <a:lnTo>
                    <a:pt x="388867" y="454321"/>
                  </a:lnTo>
                  <a:lnTo>
                    <a:pt x="393975" y="453933"/>
                  </a:lnTo>
                  <a:lnTo>
                    <a:pt x="394825" y="453933"/>
                  </a:lnTo>
                  <a:lnTo>
                    <a:pt x="399059" y="453274"/>
                  </a:lnTo>
                  <a:close/>
                </a:path>
                <a:path w="763905" h="645795">
                  <a:moveTo>
                    <a:pt x="336140" y="0"/>
                  </a:moveTo>
                  <a:lnTo>
                    <a:pt x="326377" y="0"/>
                  </a:lnTo>
                  <a:lnTo>
                    <a:pt x="325487" y="136"/>
                  </a:lnTo>
                  <a:lnTo>
                    <a:pt x="323581" y="544"/>
                  </a:lnTo>
                  <a:lnTo>
                    <a:pt x="315833" y="2586"/>
                  </a:lnTo>
                  <a:lnTo>
                    <a:pt x="310116" y="9664"/>
                  </a:lnTo>
                  <a:lnTo>
                    <a:pt x="310231" y="20533"/>
                  </a:lnTo>
                  <a:lnTo>
                    <a:pt x="328681" y="107295"/>
                  </a:lnTo>
                  <a:lnTo>
                    <a:pt x="181303" y="150684"/>
                  </a:lnTo>
                  <a:lnTo>
                    <a:pt x="78988" y="221895"/>
                  </a:lnTo>
                  <a:lnTo>
                    <a:pt x="19349" y="288442"/>
                  </a:lnTo>
                  <a:lnTo>
                    <a:pt x="0" y="317843"/>
                  </a:lnTo>
                  <a:lnTo>
                    <a:pt x="8701" y="334644"/>
                  </a:lnTo>
                  <a:lnTo>
                    <a:pt x="44878" y="382857"/>
                  </a:lnTo>
                  <a:lnTo>
                    <a:pt x="48584" y="385558"/>
                  </a:lnTo>
                  <a:lnTo>
                    <a:pt x="52120" y="385558"/>
                  </a:lnTo>
                  <a:lnTo>
                    <a:pt x="47343" y="320011"/>
                  </a:lnTo>
                  <a:lnTo>
                    <a:pt x="46710" y="318765"/>
                  </a:lnTo>
                  <a:lnTo>
                    <a:pt x="51191" y="311339"/>
                  </a:lnTo>
                  <a:lnTo>
                    <a:pt x="55028" y="305696"/>
                  </a:lnTo>
                  <a:lnTo>
                    <a:pt x="60332" y="298982"/>
                  </a:lnTo>
                  <a:lnTo>
                    <a:pt x="69132" y="288442"/>
                  </a:lnTo>
                  <a:lnTo>
                    <a:pt x="106137" y="288442"/>
                  </a:lnTo>
                  <a:lnTo>
                    <a:pt x="99326" y="256431"/>
                  </a:lnTo>
                  <a:lnTo>
                    <a:pt x="106417" y="249870"/>
                  </a:lnTo>
                  <a:lnTo>
                    <a:pt x="113976" y="243217"/>
                  </a:lnTo>
                  <a:lnTo>
                    <a:pt x="122001" y="236509"/>
                  </a:lnTo>
                  <a:lnTo>
                    <a:pt x="130390" y="229860"/>
                  </a:lnTo>
                  <a:lnTo>
                    <a:pt x="167369" y="229860"/>
                  </a:lnTo>
                  <a:lnTo>
                    <a:pt x="162602" y="207459"/>
                  </a:lnTo>
                  <a:lnTo>
                    <a:pt x="170758" y="202506"/>
                  </a:lnTo>
                  <a:lnTo>
                    <a:pt x="179196" y="197658"/>
                  </a:lnTo>
                  <a:lnTo>
                    <a:pt x="187919" y="192929"/>
                  </a:lnTo>
                  <a:lnTo>
                    <a:pt x="196936" y="188329"/>
                  </a:lnTo>
                  <a:lnTo>
                    <a:pt x="233824" y="188329"/>
                  </a:lnTo>
                  <a:lnTo>
                    <a:pt x="230684" y="173565"/>
                  </a:lnTo>
                  <a:lnTo>
                    <a:pt x="239334" y="170388"/>
                  </a:lnTo>
                  <a:lnTo>
                    <a:pt x="248208" y="167365"/>
                  </a:lnTo>
                  <a:lnTo>
                    <a:pt x="257295" y="164505"/>
                  </a:lnTo>
                  <a:lnTo>
                    <a:pt x="266588" y="161817"/>
                  </a:lnTo>
                  <a:lnTo>
                    <a:pt x="303465" y="161817"/>
                  </a:lnTo>
                  <a:lnTo>
                    <a:pt x="301760" y="153806"/>
                  </a:lnTo>
                  <a:lnTo>
                    <a:pt x="310467" y="152310"/>
                  </a:lnTo>
                  <a:lnTo>
                    <a:pt x="319329" y="150983"/>
                  </a:lnTo>
                  <a:lnTo>
                    <a:pt x="328345" y="149835"/>
                  </a:lnTo>
                  <a:lnTo>
                    <a:pt x="337518" y="148875"/>
                  </a:lnTo>
                  <a:lnTo>
                    <a:pt x="374411" y="148875"/>
                  </a:lnTo>
                  <a:lnTo>
                    <a:pt x="374139" y="147597"/>
                  </a:lnTo>
                  <a:lnTo>
                    <a:pt x="374041" y="147136"/>
                  </a:lnTo>
                  <a:lnTo>
                    <a:pt x="373999" y="146937"/>
                  </a:lnTo>
                  <a:lnTo>
                    <a:pt x="641041" y="146937"/>
                  </a:lnTo>
                  <a:lnTo>
                    <a:pt x="625261" y="131372"/>
                  </a:lnTo>
                  <a:lnTo>
                    <a:pt x="533819" y="107867"/>
                  </a:lnTo>
                  <a:lnTo>
                    <a:pt x="391613" y="104771"/>
                  </a:lnTo>
                  <a:lnTo>
                    <a:pt x="365015" y="104771"/>
                  </a:lnTo>
                  <a:lnTo>
                    <a:pt x="345235" y="11769"/>
                  </a:lnTo>
                  <a:lnTo>
                    <a:pt x="342680" y="4858"/>
                  </a:lnTo>
                  <a:lnTo>
                    <a:pt x="336140" y="0"/>
                  </a:lnTo>
                  <a:close/>
                </a:path>
                <a:path w="763905" h="645795">
                  <a:moveTo>
                    <a:pt x="303465" y="161817"/>
                  </a:moveTo>
                  <a:lnTo>
                    <a:pt x="266588" y="161817"/>
                  </a:lnTo>
                  <a:lnTo>
                    <a:pt x="282420" y="236254"/>
                  </a:lnTo>
                  <a:lnTo>
                    <a:pt x="273524" y="247726"/>
                  </a:lnTo>
                  <a:lnTo>
                    <a:pt x="265908" y="260162"/>
                  </a:lnTo>
                  <a:lnTo>
                    <a:pt x="259674" y="273457"/>
                  </a:lnTo>
                  <a:lnTo>
                    <a:pt x="254924" y="287509"/>
                  </a:lnTo>
                  <a:lnTo>
                    <a:pt x="506675" y="287509"/>
                  </a:lnTo>
                  <a:lnTo>
                    <a:pt x="503506" y="271727"/>
                  </a:lnTo>
                  <a:lnTo>
                    <a:pt x="503476" y="271576"/>
                  </a:lnTo>
                  <a:lnTo>
                    <a:pt x="475567" y="229860"/>
                  </a:lnTo>
                  <a:lnTo>
                    <a:pt x="446249" y="209836"/>
                  </a:lnTo>
                  <a:lnTo>
                    <a:pt x="313686" y="209836"/>
                  </a:lnTo>
                  <a:lnTo>
                    <a:pt x="303465" y="161817"/>
                  </a:lnTo>
                  <a:close/>
                </a:path>
                <a:path w="763905" h="645795">
                  <a:moveTo>
                    <a:pt x="374411" y="148875"/>
                  </a:moveTo>
                  <a:lnTo>
                    <a:pt x="337518" y="148875"/>
                  </a:lnTo>
                  <a:lnTo>
                    <a:pt x="347365" y="195172"/>
                  </a:lnTo>
                  <a:lnTo>
                    <a:pt x="347413" y="195397"/>
                  </a:lnTo>
                  <a:lnTo>
                    <a:pt x="338543" y="198145"/>
                  </a:lnTo>
                  <a:lnTo>
                    <a:pt x="329766" y="201564"/>
                  </a:lnTo>
                  <a:lnTo>
                    <a:pt x="321655" y="205380"/>
                  </a:lnTo>
                  <a:lnTo>
                    <a:pt x="313686" y="209836"/>
                  </a:lnTo>
                  <a:lnTo>
                    <a:pt x="446249" y="209836"/>
                  </a:lnTo>
                  <a:lnTo>
                    <a:pt x="434138" y="201564"/>
                  </a:lnTo>
                  <a:lnTo>
                    <a:pt x="383339" y="190842"/>
                  </a:lnTo>
                  <a:lnTo>
                    <a:pt x="374411" y="148875"/>
                  </a:lnTo>
                  <a:close/>
                </a:path>
                <a:path w="763905" h="645795">
                  <a:moveTo>
                    <a:pt x="384399" y="104614"/>
                  </a:moveTo>
                  <a:lnTo>
                    <a:pt x="369821" y="104614"/>
                  </a:lnTo>
                  <a:lnTo>
                    <a:pt x="365015" y="104771"/>
                  </a:lnTo>
                  <a:lnTo>
                    <a:pt x="391613" y="104771"/>
                  </a:lnTo>
                  <a:lnTo>
                    <a:pt x="384399" y="1046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11">
            <a:extLst>
              <a:ext uri="{FF2B5EF4-FFF2-40B4-BE49-F238E27FC236}">
                <a16:creationId xmlns:a16="http://schemas.microsoft.com/office/drawing/2014/main" id="{6362D510-9AB7-AD27-505D-7FF13956EC29}"/>
              </a:ext>
            </a:extLst>
          </p:cNvPr>
          <p:cNvGrpSpPr/>
          <p:nvPr/>
        </p:nvGrpSpPr>
        <p:grpSpPr>
          <a:xfrm>
            <a:off x="3281586" y="5179378"/>
            <a:ext cx="950594" cy="950594"/>
            <a:chOff x="3372341" y="7034190"/>
            <a:chExt cx="950594" cy="950594"/>
          </a:xfrm>
        </p:grpSpPr>
        <p:sp>
          <p:nvSpPr>
            <p:cNvPr id="41" name="object 12">
              <a:extLst>
                <a:ext uri="{FF2B5EF4-FFF2-40B4-BE49-F238E27FC236}">
                  <a16:creationId xmlns:a16="http://schemas.microsoft.com/office/drawing/2014/main" id="{CF92F5A1-2D9E-6D52-28D0-9C8BF4DB8199}"/>
                </a:ext>
              </a:extLst>
            </p:cNvPr>
            <p:cNvSpPr/>
            <p:nvPr/>
          </p:nvSpPr>
          <p:spPr>
            <a:xfrm>
              <a:off x="3372341" y="7034190"/>
              <a:ext cx="950594" cy="950594"/>
            </a:xfrm>
            <a:custGeom>
              <a:avLst/>
              <a:gdLst/>
              <a:ahLst/>
              <a:cxnLst/>
              <a:rect l="l" t="t" r="r" b="b"/>
              <a:pathLst>
                <a:path w="950595" h="950595">
                  <a:moveTo>
                    <a:pt x="475074" y="0"/>
                  </a:moveTo>
                  <a:lnTo>
                    <a:pt x="426500" y="2452"/>
                  </a:lnTo>
                  <a:lnTo>
                    <a:pt x="379329" y="9651"/>
                  </a:lnTo>
                  <a:lnTo>
                    <a:pt x="333800" y="21358"/>
                  </a:lnTo>
                  <a:lnTo>
                    <a:pt x="290152" y="37333"/>
                  </a:lnTo>
                  <a:lnTo>
                    <a:pt x="248624" y="57338"/>
                  </a:lnTo>
                  <a:lnTo>
                    <a:pt x="209454" y="81134"/>
                  </a:lnTo>
                  <a:lnTo>
                    <a:pt x="172881" y="108482"/>
                  </a:lnTo>
                  <a:lnTo>
                    <a:pt x="139144" y="139144"/>
                  </a:lnTo>
                  <a:lnTo>
                    <a:pt x="108482" y="172881"/>
                  </a:lnTo>
                  <a:lnTo>
                    <a:pt x="81134" y="209454"/>
                  </a:lnTo>
                  <a:lnTo>
                    <a:pt x="57338" y="248624"/>
                  </a:lnTo>
                  <a:lnTo>
                    <a:pt x="37333" y="290152"/>
                  </a:lnTo>
                  <a:lnTo>
                    <a:pt x="21358" y="333800"/>
                  </a:lnTo>
                  <a:lnTo>
                    <a:pt x="9651" y="379329"/>
                  </a:lnTo>
                  <a:lnTo>
                    <a:pt x="2452" y="426500"/>
                  </a:lnTo>
                  <a:lnTo>
                    <a:pt x="0" y="475074"/>
                  </a:lnTo>
                  <a:lnTo>
                    <a:pt x="2452" y="523648"/>
                  </a:lnTo>
                  <a:lnTo>
                    <a:pt x="9651" y="570819"/>
                  </a:lnTo>
                  <a:lnTo>
                    <a:pt x="21358" y="616348"/>
                  </a:lnTo>
                  <a:lnTo>
                    <a:pt x="37333" y="659996"/>
                  </a:lnTo>
                  <a:lnTo>
                    <a:pt x="57338" y="701524"/>
                  </a:lnTo>
                  <a:lnTo>
                    <a:pt x="81134" y="740694"/>
                  </a:lnTo>
                  <a:lnTo>
                    <a:pt x="108482" y="777267"/>
                  </a:lnTo>
                  <a:lnTo>
                    <a:pt x="139144" y="811004"/>
                  </a:lnTo>
                  <a:lnTo>
                    <a:pt x="172881" y="841666"/>
                  </a:lnTo>
                  <a:lnTo>
                    <a:pt x="209454" y="869014"/>
                  </a:lnTo>
                  <a:lnTo>
                    <a:pt x="248624" y="892810"/>
                  </a:lnTo>
                  <a:lnTo>
                    <a:pt x="290152" y="912815"/>
                  </a:lnTo>
                  <a:lnTo>
                    <a:pt x="333800" y="928790"/>
                  </a:lnTo>
                  <a:lnTo>
                    <a:pt x="379329" y="940497"/>
                  </a:lnTo>
                  <a:lnTo>
                    <a:pt x="426500" y="947696"/>
                  </a:lnTo>
                  <a:lnTo>
                    <a:pt x="475074" y="950149"/>
                  </a:lnTo>
                  <a:lnTo>
                    <a:pt x="523648" y="947696"/>
                  </a:lnTo>
                  <a:lnTo>
                    <a:pt x="570819" y="940497"/>
                  </a:lnTo>
                  <a:lnTo>
                    <a:pt x="616348" y="928790"/>
                  </a:lnTo>
                  <a:lnTo>
                    <a:pt x="659996" y="912815"/>
                  </a:lnTo>
                  <a:lnTo>
                    <a:pt x="701524" y="892810"/>
                  </a:lnTo>
                  <a:lnTo>
                    <a:pt x="740694" y="869014"/>
                  </a:lnTo>
                  <a:lnTo>
                    <a:pt x="777267" y="841666"/>
                  </a:lnTo>
                  <a:lnTo>
                    <a:pt x="811004" y="811004"/>
                  </a:lnTo>
                  <a:lnTo>
                    <a:pt x="841666" y="777267"/>
                  </a:lnTo>
                  <a:lnTo>
                    <a:pt x="869014" y="740694"/>
                  </a:lnTo>
                  <a:lnTo>
                    <a:pt x="892810" y="701524"/>
                  </a:lnTo>
                  <a:lnTo>
                    <a:pt x="912815" y="659996"/>
                  </a:lnTo>
                  <a:lnTo>
                    <a:pt x="928790" y="616348"/>
                  </a:lnTo>
                  <a:lnTo>
                    <a:pt x="940497" y="570819"/>
                  </a:lnTo>
                  <a:lnTo>
                    <a:pt x="947696" y="523648"/>
                  </a:lnTo>
                  <a:lnTo>
                    <a:pt x="950149" y="475074"/>
                  </a:lnTo>
                  <a:lnTo>
                    <a:pt x="947696" y="426500"/>
                  </a:lnTo>
                  <a:lnTo>
                    <a:pt x="940497" y="379329"/>
                  </a:lnTo>
                  <a:lnTo>
                    <a:pt x="928790" y="333800"/>
                  </a:lnTo>
                  <a:lnTo>
                    <a:pt x="912815" y="290152"/>
                  </a:lnTo>
                  <a:lnTo>
                    <a:pt x="892810" y="248624"/>
                  </a:lnTo>
                  <a:lnTo>
                    <a:pt x="869014" y="209454"/>
                  </a:lnTo>
                  <a:lnTo>
                    <a:pt x="841666" y="172881"/>
                  </a:lnTo>
                  <a:lnTo>
                    <a:pt x="811004" y="139144"/>
                  </a:lnTo>
                  <a:lnTo>
                    <a:pt x="777267" y="108482"/>
                  </a:lnTo>
                  <a:lnTo>
                    <a:pt x="740694" y="81134"/>
                  </a:lnTo>
                  <a:lnTo>
                    <a:pt x="701524" y="57338"/>
                  </a:lnTo>
                  <a:lnTo>
                    <a:pt x="659996" y="37333"/>
                  </a:lnTo>
                  <a:lnTo>
                    <a:pt x="616348" y="21358"/>
                  </a:lnTo>
                  <a:lnTo>
                    <a:pt x="570819" y="9651"/>
                  </a:lnTo>
                  <a:lnTo>
                    <a:pt x="523648" y="2452"/>
                  </a:lnTo>
                  <a:lnTo>
                    <a:pt x="4750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3">
              <a:extLst>
                <a:ext uri="{FF2B5EF4-FFF2-40B4-BE49-F238E27FC236}">
                  <a16:creationId xmlns:a16="http://schemas.microsoft.com/office/drawing/2014/main" id="{BCB7FB42-9996-0E11-C107-A5E6285B212A}"/>
                </a:ext>
              </a:extLst>
            </p:cNvPr>
            <p:cNvSpPr/>
            <p:nvPr/>
          </p:nvSpPr>
          <p:spPr>
            <a:xfrm>
              <a:off x="3656536" y="7220225"/>
              <a:ext cx="394335" cy="533400"/>
            </a:xfrm>
            <a:custGeom>
              <a:avLst/>
              <a:gdLst/>
              <a:ahLst/>
              <a:cxnLst/>
              <a:rect l="l" t="t" r="r" b="b"/>
              <a:pathLst>
                <a:path w="394335" h="533400">
                  <a:moveTo>
                    <a:pt x="175179" y="0"/>
                  </a:moveTo>
                  <a:lnTo>
                    <a:pt x="132476" y="9381"/>
                  </a:lnTo>
                  <a:lnTo>
                    <a:pt x="92275" y="28271"/>
                  </a:lnTo>
                  <a:lnTo>
                    <a:pt x="56260" y="56672"/>
                  </a:lnTo>
                  <a:lnTo>
                    <a:pt x="21372" y="103457"/>
                  </a:lnTo>
                  <a:lnTo>
                    <a:pt x="1570" y="158292"/>
                  </a:lnTo>
                  <a:lnTo>
                    <a:pt x="0" y="166166"/>
                  </a:lnTo>
                  <a:lnTo>
                    <a:pt x="5099" y="173862"/>
                  </a:lnTo>
                  <a:lnTo>
                    <a:pt x="13004" y="175443"/>
                  </a:lnTo>
                  <a:lnTo>
                    <a:pt x="23077" y="176731"/>
                  </a:lnTo>
                  <a:lnTo>
                    <a:pt x="30145" y="171621"/>
                  </a:lnTo>
                  <a:lnTo>
                    <a:pt x="31590" y="164302"/>
                  </a:lnTo>
                  <a:lnTo>
                    <a:pt x="37594" y="141724"/>
                  </a:lnTo>
                  <a:lnTo>
                    <a:pt x="62500" y="95574"/>
                  </a:lnTo>
                  <a:lnTo>
                    <a:pt x="114010" y="51019"/>
                  </a:lnTo>
                  <a:lnTo>
                    <a:pt x="154450" y="34778"/>
                  </a:lnTo>
                  <a:lnTo>
                    <a:pt x="197124" y="29488"/>
                  </a:lnTo>
                  <a:lnTo>
                    <a:pt x="239757" y="35139"/>
                  </a:lnTo>
                  <a:lnTo>
                    <a:pt x="280071" y="51721"/>
                  </a:lnTo>
                  <a:lnTo>
                    <a:pt x="315791" y="79226"/>
                  </a:lnTo>
                  <a:lnTo>
                    <a:pt x="342976" y="115195"/>
                  </a:lnTo>
                  <a:lnTo>
                    <a:pt x="359207" y="155647"/>
                  </a:lnTo>
                  <a:lnTo>
                    <a:pt x="364492" y="198314"/>
                  </a:lnTo>
                  <a:lnTo>
                    <a:pt x="358840" y="240931"/>
                  </a:lnTo>
                  <a:lnTo>
                    <a:pt x="342258" y="281230"/>
                  </a:lnTo>
                  <a:lnTo>
                    <a:pt x="314754" y="316946"/>
                  </a:lnTo>
                  <a:lnTo>
                    <a:pt x="288107" y="346028"/>
                  </a:lnTo>
                  <a:lnTo>
                    <a:pt x="259968" y="382562"/>
                  </a:lnTo>
                  <a:lnTo>
                    <a:pt x="234393" y="420926"/>
                  </a:lnTo>
                  <a:lnTo>
                    <a:pt x="215480" y="455529"/>
                  </a:lnTo>
                  <a:lnTo>
                    <a:pt x="212297" y="461727"/>
                  </a:lnTo>
                  <a:lnTo>
                    <a:pt x="206014" y="470575"/>
                  </a:lnTo>
                  <a:lnTo>
                    <a:pt x="201501" y="474942"/>
                  </a:lnTo>
                  <a:lnTo>
                    <a:pt x="172792" y="495188"/>
                  </a:lnTo>
                  <a:lnTo>
                    <a:pt x="139711" y="502606"/>
                  </a:lnTo>
                  <a:lnTo>
                    <a:pt x="106275" y="497082"/>
                  </a:lnTo>
                  <a:lnTo>
                    <a:pt x="76500" y="478502"/>
                  </a:lnTo>
                  <a:lnTo>
                    <a:pt x="70741" y="473046"/>
                  </a:lnTo>
                  <a:lnTo>
                    <a:pt x="61673" y="473193"/>
                  </a:lnTo>
                  <a:lnTo>
                    <a:pt x="49412" y="485653"/>
                  </a:lnTo>
                  <a:lnTo>
                    <a:pt x="49569" y="494878"/>
                  </a:lnTo>
                  <a:lnTo>
                    <a:pt x="55307" y="500533"/>
                  </a:lnTo>
                  <a:lnTo>
                    <a:pt x="95527" y="525747"/>
                  </a:lnTo>
                  <a:lnTo>
                    <a:pt x="140549" y="533206"/>
                  </a:lnTo>
                  <a:lnTo>
                    <a:pt x="185074" y="523236"/>
                  </a:lnTo>
                  <a:lnTo>
                    <a:pt x="223689" y="495999"/>
                  </a:lnTo>
                  <a:lnTo>
                    <a:pt x="261340" y="435566"/>
                  </a:lnTo>
                  <a:lnTo>
                    <a:pt x="285311" y="399772"/>
                  </a:lnTo>
                  <a:lnTo>
                    <a:pt x="311657" y="365693"/>
                  </a:lnTo>
                  <a:lnTo>
                    <a:pt x="336576" y="338579"/>
                  </a:lnTo>
                  <a:lnTo>
                    <a:pt x="365177" y="302700"/>
                  </a:lnTo>
                  <a:lnTo>
                    <a:pt x="384286" y="262585"/>
                  </a:lnTo>
                  <a:lnTo>
                    <a:pt x="393899" y="219919"/>
                  </a:lnTo>
                  <a:lnTo>
                    <a:pt x="394012" y="176387"/>
                  </a:lnTo>
                  <a:lnTo>
                    <a:pt x="384622" y="133676"/>
                  </a:lnTo>
                  <a:lnTo>
                    <a:pt x="365726" y="93470"/>
                  </a:lnTo>
                  <a:lnTo>
                    <a:pt x="337319" y="57457"/>
                  </a:lnTo>
                  <a:lnTo>
                    <a:pt x="301454" y="28854"/>
                  </a:lnTo>
                  <a:lnTo>
                    <a:pt x="261353" y="9740"/>
                  </a:lnTo>
                  <a:lnTo>
                    <a:pt x="218700" y="120"/>
                  </a:lnTo>
                  <a:lnTo>
                    <a:pt x="175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4">
              <a:extLst>
                <a:ext uri="{FF2B5EF4-FFF2-40B4-BE49-F238E27FC236}">
                  <a16:creationId xmlns:a16="http://schemas.microsoft.com/office/drawing/2014/main" id="{90005E30-E8F0-3C99-B104-2BFF01427BC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4618" y="7288288"/>
              <a:ext cx="247856" cy="236940"/>
            </a:xfrm>
            <a:prstGeom prst="rect">
              <a:avLst/>
            </a:prstGeom>
          </p:spPr>
        </p:pic>
        <p:pic>
          <p:nvPicPr>
            <p:cNvPr id="44" name="object 15">
              <a:extLst>
                <a:ext uri="{FF2B5EF4-FFF2-40B4-BE49-F238E27FC236}">
                  <a16:creationId xmlns:a16="http://schemas.microsoft.com/office/drawing/2014/main" id="{5D3AEE63-72E2-1023-F6BB-0DF63E2AC15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9627" y="7190970"/>
              <a:ext cx="121116" cy="131032"/>
            </a:xfrm>
            <a:prstGeom prst="rect">
              <a:avLst/>
            </a:prstGeom>
          </p:spPr>
        </p:pic>
        <p:sp>
          <p:nvSpPr>
            <p:cNvPr id="45" name="object 16">
              <a:extLst>
                <a:ext uri="{FF2B5EF4-FFF2-40B4-BE49-F238E27FC236}">
                  <a16:creationId xmlns:a16="http://schemas.microsoft.com/office/drawing/2014/main" id="{C2EED3E9-AE5D-4284-BD19-230CFB78B8D5}"/>
                </a:ext>
              </a:extLst>
            </p:cNvPr>
            <p:cNvSpPr/>
            <p:nvPr/>
          </p:nvSpPr>
          <p:spPr>
            <a:xfrm>
              <a:off x="3541408" y="7507395"/>
              <a:ext cx="598805" cy="318135"/>
            </a:xfrm>
            <a:custGeom>
              <a:avLst/>
              <a:gdLst/>
              <a:ahLst/>
              <a:cxnLst/>
              <a:rect l="l" t="t" r="r" b="b"/>
              <a:pathLst>
                <a:path w="598804" h="318134">
                  <a:moveTo>
                    <a:pt x="273773" y="59423"/>
                  </a:moveTo>
                  <a:lnTo>
                    <a:pt x="214122" y="0"/>
                  </a:lnTo>
                  <a:lnTo>
                    <a:pt x="0" y="214452"/>
                  </a:lnTo>
                  <a:lnTo>
                    <a:pt x="0" y="274027"/>
                  </a:lnTo>
                  <a:lnTo>
                    <a:pt x="59601" y="274027"/>
                  </a:lnTo>
                  <a:lnTo>
                    <a:pt x="273773" y="59423"/>
                  </a:lnTo>
                  <a:close/>
                </a:path>
                <a:path w="598804" h="318134">
                  <a:moveTo>
                    <a:pt x="598246" y="120840"/>
                  </a:moveTo>
                  <a:lnTo>
                    <a:pt x="443128" y="120840"/>
                  </a:lnTo>
                  <a:lnTo>
                    <a:pt x="443128" y="158940"/>
                  </a:lnTo>
                  <a:lnTo>
                    <a:pt x="499821" y="158940"/>
                  </a:lnTo>
                  <a:lnTo>
                    <a:pt x="499821" y="317690"/>
                  </a:lnTo>
                  <a:lnTo>
                    <a:pt x="541845" y="317690"/>
                  </a:lnTo>
                  <a:lnTo>
                    <a:pt x="541845" y="158940"/>
                  </a:lnTo>
                  <a:lnTo>
                    <a:pt x="598246" y="158940"/>
                  </a:lnTo>
                  <a:lnTo>
                    <a:pt x="598246" y="120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17">
            <a:extLst>
              <a:ext uri="{FF2B5EF4-FFF2-40B4-BE49-F238E27FC236}">
                <a16:creationId xmlns:a16="http://schemas.microsoft.com/office/drawing/2014/main" id="{65F725DD-D3B8-5C78-8B8C-2F7A3098C82A}"/>
              </a:ext>
            </a:extLst>
          </p:cNvPr>
          <p:cNvGrpSpPr/>
          <p:nvPr/>
        </p:nvGrpSpPr>
        <p:grpSpPr>
          <a:xfrm>
            <a:off x="4315764" y="5179378"/>
            <a:ext cx="950594" cy="950594"/>
            <a:chOff x="4406519" y="7034190"/>
            <a:chExt cx="950594" cy="950594"/>
          </a:xfrm>
        </p:grpSpPr>
        <p:sp>
          <p:nvSpPr>
            <p:cNvPr id="47" name="object 18">
              <a:extLst>
                <a:ext uri="{FF2B5EF4-FFF2-40B4-BE49-F238E27FC236}">
                  <a16:creationId xmlns:a16="http://schemas.microsoft.com/office/drawing/2014/main" id="{041F6976-842C-B388-62BE-5F97C17285E6}"/>
                </a:ext>
              </a:extLst>
            </p:cNvPr>
            <p:cNvSpPr/>
            <p:nvPr/>
          </p:nvSpPr>
          <p:spPr>
            <a:xfrm>
              <a:off x="4406519" y="7034190"/>
              <a:ext cx="950594" cy="950594"/>
            </a:xfrm>
            <a:custGeom>
              <a:avLst/>
              <a:gdLst/>
              <a:ahLst/>
              <a:cxnLst/>
              <a:rect l="l" t="t" r="r" b="b"/>
              <a:pathLst>
                <a:path w="950595" h="950595">
                  <a:moveTo>
                    <a:pt x="475074" y="0"/>
                  </a:moveTo>
                  <a:lnTo>
                    <a:pt x="426500" y="2452"/>
                  </a:lnTo>
                  <a:lnTo>
                    <a:pt x="379329" y="9651"/>
                  </a:lnTo>
                  <a:lnTo>
                    <a:pt x="333800" y="21358"/>
                  </a:lnTo>
                  <a:lnTo>
                    <a:pt x="290152" y="37333"/>
                  </a:lnTo>
                  <a:lnTo>
                    <a:pt x="248624" y="57338"/>
                  </a:lnTo>
                  <a:lnTo>
                    <a:pt x="209454" y="81134"/>
                  </a:lnTo>
                  <a:lnTo>
                    <a:pt x="172881" y="108482"/>
                  </a:lnTo>
                  <a:lnTo>
                    <a:pt x="139144" y="139144"/>
                  </a:lnTo>
                  <a:lnTo>
                    <a:pt x="108482" y="172881"/>
                  </a:lnTo>
                  <a:lnTo>
                    <a:pt x="81134" y="209454"/>
                  </a:lnTo>
                  <a:lnTo>
                    <a:pt x="57338" y="248624"/>
                  </a:lnTo>
                  <a:lnTo>
                    <a:pt x="37333" y="290152"/>
                  </a:lnTo>
                  <a:lnTo>
                    <a:pt x="21358" y="333800"/>
                  </a:lnTo>
                  <a:lnTo>
                    <a:pt x="9651" y="379329"/>
                  </a:lnTo>
                  <a:lnTo>
                    <a:pt x="2452" y="426500"/>
                  </a:lnTo>
                  <a:lnTo>
                    <a:pt x="0" y="475074"/>
                  </a:lnTo>
                  <a:lnTo>
                    <a:pt x="2452" y="523648"/>
                  </a:lnTo>
                  <a:lnTo>
                    <a:pt x="9651" y="570819"/>
                  </a:lnTo>
                  <a:lnTo>
                    <a:pt x="21358" y="616348"/>
                  </a:lnTo>
                  <a:lnTo>
                    <a:pt x="37333" y="659996"/>
                  </a:lnTo>
                  <a:lnTo>
                    <a:pt x="57338" y="701524"/>
                  </a:lnTo>
                  <a:lnTo>
                    <a:pt x="81134" y="740694"/>
                  </a:lnTo>
                  <a:lnTo>
                    <a:pt x="108482" y="777267"/>
                  </a:lnTo>
                  <a:lnTo>
                    <a:pt x="139144" y="811004"/>
                  </a:lnTo>
                  <a:lnTo>
                    <a:pt x="172881" y="841666"/>
                  </a:lnTo>
                  <a:lnTo>
                    <a:pt x="209454" y="869014"/>
                  </a:lnTo>
                  <a:lnTo>
                    <a:pt x="248624" y="892810"/>
                  </a:lnTo>
                  <a:lnTo>
                    <a:pt x="290152" y="912815"/>
                  </a:lnTo>
                  <a:lnTo>
                    <a:pt x="333800" y="928790"/>
                  </a:lnTo>
                  <a:lnTo>
                    <a:pt x="379329" y="940497"/>
                  </a:lnTo>
                  <a:lnTo>
                    <a:pt x="426500" y="947696"/>
                  </a:lnTo>
                  <a:lnTo>
                    <a:pt x="475074" y="950149"/>
                  </a:lnTo>
                  <a:lnTo>
                    <a:pt x="523648" y="947696"/>
                  </a:lnTo>
                  <a:lnTo>
                    <a:pt x="570819" y="940497"/>
                  </a:lnTo>
                  <a:lnTo>
                    <a:pt x="616348" y="928790"/>
                  </a:lnTo>
                  <a:lnTo>
                    <a:pt x="659996" y="912815"/>
                  </a:lnTo>
                  <a:lnTo>
                    <a:pt x="701524" y="892810"/>
                  </a:lnTo>
                  <a:lnTo>
                    <a:pt x="740694" y="869014"/>
                  </a:lnTo>
                  <a:lnTo>
                    <a:pt x="777267" y="841666"/>
                  </a:lnTo>
                  <a:lnTo>
                    <a:pt x="811004" y="811004"/>
                  </a:lnTo>
                  <a:lnTo>
                    <a:pt x="841666" y="777267"/>
                  </a:lnTo>
                  <a:lnTo>
                    <a:pt x="869014" y="740694"/>
                  </a:lnTo>
                  <a:lnTo>
                    <a:pt x="892810" y="701524"/>
                  </a:lnTo>
                  <a:lnTo>
                    <a:pt x="912815" y="659996"/>
                  </a:lnTo>
                  <a:lnTo>
                    <a:pt x="928790" y="616348"/>
                  </a:lnTo>
                  <a:lnTo>
                    <a:pt x="940497" y="570819"/>
                  </a:lnTo>
                  <a:lnTo>
                    <a:pt x="947696" y="523648"/>
                  </a:lnTo>
                  <a:lnTo>
                    <a:pt x="950149" y="475074"/>
                  </a:lnTo>
                  <a:lnTo>
                    <a:pt x="947696" y="426500"/>
                  </a:lnTo>
                  <a:lnTo>
                    <a:pt x="940497" y="379329"/>
                  </a:lnTo>
                  <a:lnTo>
                    <a:pt x="928790" y="333800"/>
                  </a:lnTo>
                  <a:lnTo>
                    <a:pt x="912815" y="290152"/>
                  </a:lnTo>
                  <a:lnTo>
                    <a:pt x="892810" y="248624"/>
                  </a:lnTo>
                  <a:lnTo>
                    <a:pt x="869014" y="209454"/>
                  </a:lnTo>
                  <a:lnTo>
                    <a:pt x="841666" y="172881"/>
                  </a:lnTo>
                  <a:lnTo>
                    <a:pt x="811004" y="139144"/>
                  </a:lnTo>
                  <a:lnTo>
                    <a:pt x="777267" y="108482"/>
                  </a:lnTo>
                  <a:lnTo>
                    <a:pt x="740694" y="81134"/>
                  </a:lnTo>
                  <a:lnTo>
                    <a:pt x="701524" y="57338"/>
                  </a:lnTo>
                  <a:lnTo>
                    <a:pt x="659996" y="37333"/>
                  </a:lnTo>
                  <a:lnTo>
                    <a:pt x="616348" y="21358"/>
                  </a:lnTo>
                  <a:lnTo>
                    <a:pt x="570819" y="9651"/>
                  </a:lnTo>
                  <a:lnTo>
                    <a:pt x="523648" y="2452"/>
                  </a:lnTo>
                  <a:lnTo>
                    <a:pt x="4750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9">
              <a:extLst>
                <a:ext uri="{FF2B5EF4-FFF2-40B4-BE49-F238E27FC236}">
                  <a16:creationId xmlns:a16="http://schemas.microsoft.com/office/drawing/2014/main" id="{74CF0B2F-1948-77EA-8A13-88B1AEF67C66}"/>
                </a:ext>
              </a:extLst>
            </p:cNvPr>
            <p:cNvSpPr/>
            <p:nvPr/>
          </p:nvSpPr>
          <p:spPr>
            <a:xfrm>
              <a:off x="4635945" y="7424345"/>
              <a:ext cx="412115" cy="411480"/>
            </a:xfrm>
            <a:custGeom>
              <a:avLst/>
              <a:gdLst/>
              <a:ahLst/>
              <a:cxnLst/>
              <a:rect l="l" t="t" r="r" b="b"/>
              <a:pathLst>
                <a:path w="412114" h="411479">
                  <a:moveTo>
                    <a:pt x="91295" y="0"/>
                  </a:moveTo>
                  <a:lnTo>
                    <a:pt x="57208" y="31289"/>
                  </a:lnTo>
                  <a:lnTo>
                    <a:pt x="30851" y="67629"/>
                  </a:lnTo>
                  <a:lnTo>
                    <a:pt x="12409" y="107735"/>
                  </a:lnTo>
                  <a:lnTo>
                    <a:pt x="2064" y="150320"/>
                  </a:lnTo>
                  <a:lnTo>
                    <a:pt x="0" y="194096"/>
                  </a:lnTo>
                  <a:lnTo>
                    <a:pt x="6398" y="237777"/>
                  </a:lnTo>
                  <a:lnTo>
                    <a:pt x="21443" y="280076"/>
                  </a:lnTo>
                  <a:lnTo>
                    <a:pt x="45317" y="319707"/>
                  </a:lnTo>
                  <a:lnTo>
                    <a:pt x="76614" y="353792"/>
                  </a:lnTo>
                  <a:lnTo>
                    <a:pt x="112957" y="380147"/>
                  </a:lnTo>
                  <a:lnTo>
                    <a:pt x="153059" y="398590"/>
                  </a:lnTo>
                  <a:lnTo>
                    <a:pt x="195637" y="408937"/>
                  </a:lnTo>
                  <a:lnTo>
                    <a:pt x="239404" y="411004"/>
                  </a:lnTo>
                  <a:lnTo>
                    <a:pt x="283076" y="404607"/>
                  </a:lnTo>
                  <a:lnTo>
                    <a:pt x="325368" y="389561"/>
                  </a:lnTo>
                  <a:lnTo>
                    <a:pt x="364993" y="365685"/>
                  </a:lnTo>
                  <a:lnTo>
                    <a:pt x="402076" y="331085"/>
                  </a:lnTo>
                  <a:lnTo>
                    <a:pt x="411505" y="319142"/>
                  </a:lnTo>
                  <a:lnTo>
                    <a:pt x="386888" y="265217"/>
                  </a:lnTo>
                  <a:lnTo>
                    <a:pt x="381170" y="275554"/>
                  </a:lnTo>
                  <a:lnTo>
                    <a:pt x="373511" y="287043"/>
                  </a:lnTo>
                  <a:lnTo>
                    <a:pt x="319660" y="336566"/>
                  </a:lnTo>
                  <a:lnTo>
                    <a:pt x="277054" y="354907"/>
                  </a:lnTo>
                  <a:lnTo>
                    <a:pt x="231807" y="361668"/>
                  </a:lnTo>
                  <a:lnTo>
                    <a:pt x="186329" y="356791"/>
                  </a:lnTo>
                  <a:lnTo>
                    <a:pt x="143030" y="340219"/>
                  </a:lnTo>
                  <a:lnTo>
                    <a:pt x="104320" y="311896"/>
                  </a:lnTo>
                  <a:lnTo>
                    <a:pt x="74428" y="274382"/>
                  </a:lnTo>
                  <a:lnTo>
                    <a:pt x="56077" y="231794"/>
                  </a:lnTo>
                  <a:lnTo>
                    <a:pt x="49315" y="186545"/>
                  </a:lnTo>
                  <a:lnTo>
                    <a:pt x="54190" y="141049"/>
                  </a:lnTo>
                  <a:lnTo>
                    <a:pt x="70746" y="97720"/>
                  </a:lnTo>
                  <a:lnTo>
                    <a:pt x="99033" y="58972"/>
                  </a:lnTo>
                  <a:lnTo>
                    <a:pt x="912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20">
              <a:extLst>
                <a:ext uri="{FF2B5EF4-FFF2-40B4-BE49-F238E27FC236}">
                  <a16:creationId xmlns:a16="http://schemas.microsoft.com/office/drawing/2014/main" id="{F966A489-0494-886A-DECB-C3C601E27A9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4594" y="7153671"/>
              <a:ext cx="123598" cy="123640"/>
            </a:xfrm>
            <a:prstGeom prst="rect">
              <a:avLst/>
            </a:prstGeom>
          </p:spPr>
        </p:pic>
        <p:sp>
          <p:nvSpPr>
            <p:cNvPr id="50" name="object 21">
              <a:extLst>
                <a:ext uri="{FF2B5EF4-FFF2-40B4-BE49-F238E27FC236}">
                  <a16:creationId xmlns:a16="http://schemas.microsoft.com/office/drawing/2014/main" id="{3B290DBF-32E0-E45C-EEDC-462998581B4D}"/>
                </a:ext>
              </a:extLst>
            </p:cNvPr>
            <p:cNvSpPr/>
            <p:nvPr/>
          </p:nvSpPr>
          <p:spPr>
            <a:xfrm>
              <a:off x="4736751" y="7288039"/>
              <a:ext cx="480059" cy="481330"/>
            </a:xfrm>
            <a:custGeom>
              <a:avLst/>
              <a:gdLst/>
              <a:ahLst/>
              <a:cxnLst/>
              <a:rect l="l" t="t" r="r" b="b"/>
              <a:pathLst>
                <a:path w="480060" h="481329">
                  <a:moveTo>
                    <a:pt x="50239" y="0"/>
                  </a:moveTo>
                  <a:lnTo>
                    <a:pt x="10625" y="21168"/>
                  </a:lnTo>
                  <a:lnTo>
                    <a:pt x="0" y="61087"/>
                  </a:lnTo>
                  <a:lnTo>
                    <a:pt x="24365" y="245112"/>
                  </a:lnTo>
                  <a:lnTo>
                    <a:pt x="30515" y="264456"/>
                  </a:lnTo>
                  <a:lnTo>
                    <a:pt x="43062" y="280085"/>
                  </a:lnTo>
                  <a:lnTo>
                    <a:pt x="60221" y="290453"/>
                  </a:lnTo>
                  <a:lnTo>
                    <a:pt x="80206" y="294011"/>
                  </a:lnTo>
                  <a:lnTo>
                    <a:pt x="260787" y="294011"/>
                  </a:lnTo>
                  <a:lnTo>
                    <a:pt x="341853" y="471661"/>
                  </a:lnTo>
                  <a:lnTo>
                    <a:pt x="345632" y="476810"/>
                  </a:lnTo>
                  <a:lnTo>
                    <a:pt x="350896" y="480032"/>
                  </a:lnTo>
                  <a:lnTo>
                    <a:pt x="356971" y="481055"/>
                  </a:lnTo>
                  <a:lnTo>
                    <a:pt x="363182" y="479608"/>
                  </a:lnTo>
                  <a:lnTo>
                    <a:pt x="479744" y="426447"/>
                  </a:lnTo>
                  <a:lnTo>
                    <a:pt x="475577" y="417369"/>
                  </a:lnTo>
                  <a:lnTo>
                    <a:pt x="474372" y="414301"/>
                  </a:lnTo>
                  <a:lnTo>
                    <a:pt x="470791" y="412259"/>
                  </a:lnTo>
                  <a:lnTo>
                    <a:pt x="400239" y="418751"/>
                  </a:lnTo>
                  <a:lnTo>
                    <a:pt x="318241" y="238987"/>
                  </a:lnTo>
                  <a:lnTo>
                    <a:pt x="314017" y="232286"/>
                  </a:lnTo>
                  <a:lnTo>
                    <a:pt x="307787" y="226969"/>
                  </a:lnTo>
                  <a:lnTo>
                    <a:pt x="300358" y="223541"/>
                  </a:lnTo>
                  <a:lnTo>
                    <a:pt x="292535" y="222506"/>
                  </a:lnTo>
                  <a:lnTo>
                    <a:pt x="134111" y="222506"/>
                  </a:lnTo>
                  <a:lnTo>
                    <a:pt x="127263" y="171198"/>
                  </a:lnTo>
                  <a:lnTo>
                    <a:pt x="253206" y="171198"/>
                  </a:lnTo>
                  <a:lnTo>
                    <a:pt x="262052" y="169418"/>
                  </a:lnTo>
                  <a:lnTo>
                    <a:pt x="269282" y="164555"/>
                  </a:lnTo>
                  <a:lnTo>
                    <a:pt x="274160" y="157328"/>
                  </a:lnTo>
                  <a:lnTo>
                    <a:pt x="275949" y="148456"/>
                  </a:lnTo>
                  <a:lnTo>
                    <a:pt x="274160" y="139611"/>
                  </a:lnTo>
                  <a:lnTo>
                    <a:pt x="269282" y="132392"/>
                  </a:lnTo>
                  <a:lnTo>
                    <a:pt x="262052" y="127528"/>
                  </a:lnTo>
                  <a:lnTo>
                    <a:pt x="253206" y="125744"/>
                  </a:lnTo>
                  <a:lnTo>
                    <a:pt x="121273" y="125744"/>
                  </a:lnTo>
                  <a:lnTo>
                    <a:pt x="110823" y="46344"/>
                  </a:lnTo>
                  <a:lnTo>
                    <a:pt x="103825" y="26105"/>
                  </a:lnTo>
                  <a:lnTo>
                    <a:pt x="90112" y="10634"/>
                  </a:lnTo>
                  <a:lnTo>
                    <a:pt x="71609" y="1432"/>
                  </a:lnTo>
                  <a:lnTo>
                    <a:pt x="502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565380" cy="9859645"/>
          </a:xfrm>
          <a:custGeom>
            <a:avLst/>
            <a:gdLst/>
            <a:ahLst/>
            <a:cxnLst/>
            <a:rect l="l" t="t" r="r" b="b"/>
            <a:pathLst>
              <a:path w="12565380" h="9859645">
                <a:moveTo>
                  <a:pt x="12565062" y="0"/>
                </a:moveTo>
                <a:lnTo>
                  <a:pt x="0" y="0"/>
                </a:lnTo>
                <a:lnTo>
                  <a:pt x="0" y="9859479"/>
                </a:lnTo>
                <a:lnTo>
                  <a:pt x="12565062" y="9859479"/>
                </a:lnTo>
                <a:lnTo>
                  <a:pt x="12565062" y="0"/>
                </a:lnTo>
                <a:close/>
              </a:path>
            </a:pathLst>
          </a:custGeom>
          <a:solidFill>
            <a:srgbClr val="E6EA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9463" y="10329144"/>
            <a:ext cx="1193165" cy="365760"/>
          </a:xfrm>
          <a:custGeom>
            <a:avLst/>
            <a:gdLst/>
            <a:ahLst/>
            <a:cxnLst/>
            <a:rect l="l" t="t" r="r" b="b"/>
            <a:pathLst>
              <a:path w="1193164" h="365759">
                <a:moveTo>
                  <a:pt x="247548" y="278130"/>
                </a:moveTo>
                <a:lnTo>
                  <a:pt x="96520" y="278130"/>
                </a:lnTo>
                <a:lnTo>
                  <a:pt x="96520" y="0"/>
                </a:lnTo>
                <a:lnTo>
                  <a:pt x="0" y="0"/>
                </a:lnTo>
                <a:lnTo>
                  <a:pt x="0" y="278130"/>
                </a:lnTo>
                <a:lnTo>
                  <a:pt x="0" y="361950"/>
                </a:lnTo>
                <a:lnTo>
                  <a:pt x="247548" y="361950"/>
                </a:lnTo>
                <a:lnTo>
                  <a:pt x="247548" y="278130"/>
                </a:lnTo>
                <a:close/>
              </a:path>
              <a:path w="1193164" h="365759">
                <a:moveTo>
                  <a:pt x="591820" y="260985"/>
                </a:moveTo>
                <a:lnTo>
                  <a:pt x="589546" y="229654"/>
                </a:lnTo>
                <a:lnTo>
                  <a:pt x="581266" y="206730"/>
                </a:lnTo>
                <a:lnTo>
                  <a:pt x="580542" y="204724"/>
                </a:lnTo>
                <a:lnTo>
                  <a:pt x="561505" y="187667"/>
                </a:lnTo>
                <a:lnTo>
                  <a:pt x="529120" y="179971"/>
                </a:lnTo>
                <a:lnTo>
                  <a:pt x="529120" y="176034"/>
                </a:lnTo>
                <a:lnTo>
                  <a:pt x="558152" y="166192"/>
                </a:lnTo>
                <a:lnTo>
                  <a:pt x="575487" y="148628"/>
                </a:lnTo>
                <a:lnTo>
                  <a:pt x="576224" y="146443"/>
                </a:lnTo>
                <a:lnTo>
                  <a:pt x="583857" y="123901"/>
                </a:lnTo>
                <a:lnTo>
                  <a:pt x="583565" y="77393"/>
                </a:lnTo>
                <a:lnTo>
                  <a:pt x="555802" y="16624"/>
                </a:lnTo>
                <a:lnTo>
                  <a:pt x="519849" y="3340"/>
                </a:lnTo>
                <a:lnTo>
                  <a:pt x="495287" y="1638"/>
                </a:lnTo>
                <a:lnTo>
                  <a:pt x="495287" y="240995"/>
                </a:lnTo>
                <a:lnTo>
                  <a:pt x="492760" y="259156"/>
                </a:lnTo>
                <a:lnTo>
                  <a:pt x="484860" y="270395"/>
                </a:lnTo>
                <a:lnTo>
                  <a:pt x="471081" y="276110"/>
                </a:lnTo>
                <a:lnTo>
                  <a:pt x="450913" y="277698"/>
                </a:lnTo>
                <a:lnTo>
                  <a:pt x="378066" y="277698"/>
                </a:lnTo>
                <a:lnTo>
                  <a:pt x="378066" y="206730"/>
                </a:lnTo>
                <a:lnTo>
                  <a:pt x="452831" y="206730"/>
                </a:lnTo>
                <a:lnTo>
                  <a:pt x="472706" y="207873"/>
                </a:lnTo>
                <a:lnTo>
                  <a:pt x="485825" y="212648"/>
                </a:lnTo>
                <a:lnTo>
                  <a:pt x="493064" y="223024"/>
                </a:lnTo>
                <a:lnTo>
                  <a:pt x="495287" y="240995"/>
                </a:lnTo>
                <a:lnTo>
                  <a:pt x="495287" y="1638"/>
                </a:lnTo>
                <a:lnTo>
                  <a:pt x="489546" y="1244"/>
                </a:lnTo>
                <a:lnTo>
                  <a:pt x="489546" y="109931"/>
                </a:lnTo>
                <a:lnTo>
                  <a:pt x="487743" y="127863"/>
                </a:lnTo>
                <a:lnTo>
                  <a:pt x="481228" y="139052"/>
                </a:lnTo>
                <a:lnTo>
                  <a:pt x="468376" y="144805"/>
                </a:lnTo>
                <a:lnTo>
                  <a:pt x="447548" y="146443"/>
                </a:lnTo>
                <a:lnTo>
                  <a:pt x="378066" y="146443"/>
                </a:lnTo>
                <a:lnTo>
                  <a:pt x="378066" y="77393"/>
                </a:lnTo>
                <a:lnTo>
                  <a:pt x="459130" y="77393"/>
                </a:lnTo>
                <a:lnTo>
                  <a:pt x="475272" y="79844"/>
                </a:lnTo>
                <a:lnTo>
                  <a:pt x="484466" y="85890"/>
                </a:lnTo>
                <a:lnTo>
                  <a:pt x="488594" y="95834"/>
                </a:lnTo>
                <a:lnTo>
                  <a:pt x="489546" y="109931"/>
                </a:lnTo>
                <a:lnTo>
                  <a:pt x="489546" y="1244"/>
                </a:lnTo>
                <a:lnTo>
                  <a:pt x="471665" y="0"/>
                </a:lnTo>
                <a:lnTo>
                  <a:pt x="281546" y="0"/>
                </a:lnTo>
                <a:lnTo>
                  <a:pt x="281546" y="361848"/>
                </a:lnTo>
                <a:lnTo>
                  <a:pt x="473621" y="361848"/>
                </a:lnTo>
                <a:lnTo>
                  <a:pt x="524433" y="358571"/>
                </a:lnTo>
                <a:lnTo>
                  <a:pt x="561467" y="344716"/>
                </a:lnTo>
                <a:lnTo>
                  <a:pt x="584123" y="314210"/>
                </a:lnTo>
                <a:lnTo>
                  <a:pt x="589394" y="277698"/>
                </a:lnTo>
                <a:lnTo>
                  <a:pt x="591820" y="260985"/>
                </a:lnTo>
                <a:close/>
              </a:path>
              <a:path w="1193164" h="365759">
                <a:moveTo>
                  <a:pt x="885545" y="12"/>
                </a:moveTo>
                <a:lnTo>
                  <a:pt x="627989" y="12"/>
                </a:lnTo>
                <a:lnTo>
                  <a:pt x="627989" y="77482"/>
                </a:lnTo>
                <a:lnTo>
                  <a:pt x="627989" y="148602"/>
                </a:lnTo>
                <a:lnTo>
                  <a:pt x="627989" y="226072"/>
                </a:lnTo>
                <a:lnTo>
                  <a:pt x="627989" y="361962"/>
                </a:lnTo>
                <a:lnTo>
                  <a:pt x="724814" y="361962"/>
                </a:lnTo>
                <a:lnTo>
                  <a:pt x="724814" y="226072"/>
                </a:lnTo>
                <a:lnTo>
                  <a:pt x="873036" y="226072"/>
                </a:lnTo>
                <a:lnTo>
                  <a:pt x="873036" y="148602"/>
                </a:lnTo>
                <a:lnTo>
                  <a:pt x="724814" y="148602"/>
                </a:lnTo>
                <a:lnTo>
                  <a:pt x="724814" y="77482"/>
                </a:lnTo>
                <a:lnTo>
                  <a:pt x="885545" y="77482"/>
                </a:lnTo>
                <a:lnTo>
                  <a:pt x="885545" y="12"/>
                </a:lnTo>
                <a:close/>
              </a:path>
              <a:path w="1193164" h="365759">
                <a:moveTo>
                  <a:pt x="1193139" y="213144"/>
                </a:moveTo>
                <a:lnTo>
                  <a:pt x="1190815" y="159448"/>
                </a:lnTo>
                <a:lnTo>
                  <a:pt x="1190752" y="158102"/>
                </a:lnTo>
                <a:lnTo>
                  <a:pt x="1183513" y="123837"/>
                </a:lnTo>
                <a:lnTo>
                  <a:pt x="1182192" y="117576"/>
                </a:lnTo>
                <a:lnTo>
                  <a:pt x="1165352" y="89573"/>
                </a:lnTo>
                <a:lnTo>
                  <a:pt x="1138123" y="72059"/>
                </a:lnTo>
                <a:lnTo>
                  <a:pt x="1098384" y="63017"/>
                </a:lnTo>
                <a:lnTo>
                  <a:pt x="1095425" y="62877"/>
                </a:lnTo>
                <a:lnTo>
                  <a:pt x="1095425" y="213639"/>
                </a:lnTo>
                <a:lnTo>
                  <a:pt x="1094016" y="258711"/>
                </a:lnTo>
                <a:lnTo>
                  <a:pt x="1072451" y="299364"/>
                </a:lnTo>
                <a:lnTo>
                  <a:pt x="1045502" y="302793"/>
                </a:lnTo>
                <a:lnTo>
                  <a:pt x="1044194" y="302793"/>
                </a:lnTo>
                <a:lnTo>
                  <a:pt x="1001179" y="285813"/>
                </a:lnTo>
                <a:lnTo>
                  <a:pt x="992657" y="213639"/>
                </a:lnTo>
                <a:lnTo>
                  <a:pt x="994244" y="168440"/>
                </a:lnTo>
                <a:lnTo>
                  <a:pt x="1001179" y="141109"/>
                </a:lnTo>
                <a:lnTo>
                  <a:pt x="1016685" y="127596"/>
                </a:lnTo>
                <a:lnTo>
                  <a:pt x="1044028" y="123837"/>
                </a:lnTo>
                <a:lnTo>
                  <a:pt x="1045578" y="123837"/>
                </a:lnTo>
                <a:lnTo>
                  <a:pt x="1087488" y="140703"/>
                </a:lnTo>
                <a:lnTo>
                  <a:pt x="1095413" y="213144"/>
                </a:lnTo>
                <a:lnTo>
                  <a:pt x="1095425" y="213639"/>
                </a:lnTo>
                <a:lnTo>
                  <a:pt x="1095425" y="62877"/>
                </a:lnTo>
                <a:lnTo>
                  <a:pt x="1044028" y="60439"/>
                </a:lnTo>
                <a:lnTo>
                  <a:pt x="989609" y="63284"/>
                </a:lnTo>
                <a:lnTo>
                  <a:pt x="949947" y="72910"/>
                </a:lnTo>
                <a:lnTo>
                  <a:pt x="905929" y="119303"/>
                </a:lnTo>
                <a:lnTo>
                  <a:pt x="897369" y="159448"/>
                </a:lnTo>
                <a:lnTo>
                  <a:pt x="894981" y="213144"/>
                </a:lnTo>
                <a:lnTo>
                  <a:pt x="897521" y="265836"/>
                </a:lnTo>
                <a:lnTo>
                  <a:pt x="906424" y="305625"/>
                </a:lnTo>
                <a:lnTo>
                  <a:pt x="950950" y="352412"/>
                </a:lnTo>
                <a:lnTo>
                  <a:pt x="990384" y="362381"/>
                </a:lnTo>
                <a:lnTo>
                  <a:pt x="1043825" y="365366"/>
                </a:lnTo>
                <a:lnTo>
                  <a:pt x="1097991" y="362597"/>
                </a:lnTo>
                <a:lnTo>
                  <a:pt x="1137627" y="353148"/>
                </a:lnTo>
                <a:lnTo>
                  <a:pt x="1164932" y="335241"/>
                </a:lnTo>
                <a:lnTo>
                  <a:pt x="1181950" y="307124"/>
                </a:lnTo>
                <a:lnTo>
                  <a:pt x="1182890" y="302793"/>
                </a:lnTo>
                <a:lnTo>
                  <a:pt x="1190675" y="267004"/>
                </a:lnTo>
                <a:lnTo>
                  <a:pt x="1193114" y="213639"/>
                </a:lnTo>
                <a:lnTo>
                  <a:pt x="1193139" y="213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665789" y="10329940"/>
            <a:ext cx="1142365" cy="365125"/>
            <a:chOff x="2665789" y="10329940"/>
            <a:chExt cx="1142365" cy="365125"/>
          </a:xfrm>
        </p:grpSpPr>
        <p:sp>
          <p:nvSpPr>
            <p:cNvPr id="5" name="object 5"/>
            <p:cNvSpPr/>
            <p:nvPr/>
          </p:nvSpPr>
          <p:spPr>
            <a:xfrm>
              <a:off x="2665780" y="10329944"/>
              <a:ext cx="1142365" cy="365125"/>
            </a:xfrm>
            <a:custGeom>
              <a:avLst/>
              <a:gdLst/>
              <a:ahLst/>
              <a:cxnLst/>
              <a:rect l="l" t="t" r="r" b="b"/>
              <a:pathLst>
                <a:path w="1142364" h="365125">
                  <a:moveTo>
                    <a:pt x="291998" y="264071"/>
                  </a:moveTo>
                  <a:lnTo>
                    <a:pt x="286524" y="222732"/>
                  </a:lnTo>
                  <a:lnTo>
                    <a:pt x="241084" y="181762"/>
                  </a:lnTo>
                  <a:lnTo>
                    <a:pt x="200025" y="174993"/>
                  </a:lnTo>
                  <a:lnTo>
                    <a:pt x="146024" y="172631"/>
                  </a:lnTo>
                  <a:lnTo>
                    <a:pt x="116928" y="170141"/>
                  </a:lnTo>
                  <a:lnTo>
                    <a:pt x="101701" y="164680"/>
                  </a:lnTo>
                  <a:lnTo>
                    <a:pt x="95846" y="156654"/>
                  </a:lnTo>
                  <a:lnTo>
                    <a:pt x="94894" y="146469"/>
                  </a:lnTo>
                  <a:lnTo>
                    <a:pt x="95694" y="135331"/>
                  </a:lnTo>
                  <a:lnTo>
                    <a:pt x="101295" y="127977"/>
                  </a:lnTo>
                  <a:lnTo>
                    <a:pt x="116459" y="123926"/>
                  </a:lnTo>
                  <a:lnTo>
                    <a:pt x="146024" y="122682"/>
                  </a:lnTo>
                  <a:lnTo>
                    <a:pt x="158203" y="123075"/>
                  </a:lnTo>
                  <a:lnTo>
                    <a:pt x="170345" y="125806"/>
                  </a:lnTo>
                  <a:lnTo>
                    <a:pt x="180276" y="133210"/>
                  </a:lnTo>
                  <a:lnTo>
                    <a:pt x="185788" y="147624"/>
                  </a:lnTo>
                  <a:lnTo>
                    <a:pt x="277774" y="147624"/>
                  </a:lnTo>
                  <a:lnTo>
                    <a:pt x="277774" y="133464"/>
                  </a:lnTo>
                  <a:lnTo>
                    <a:pt x="264858" y="91008"/>
                  </a:lnTo>
                  <a:lnTo>
                    <a:pt x="232346" y="69075"/>
                  </a:lnTo>
                  <a:lnTo>
                    <a:pt x="189611" y="60883"/>
                  </a:lnTo>
                  <a:lnTo>
                    <a:pt x="146024" y="59651"/>
                  </a:lnTo>
                  <a:lnTo>
                    <a:pt x="99009" y="60591"/>
                  </a:lnTo>
                  <a:lnTo>
                    <a:pt x="58826" y="66382"/>
                  </a:lnTo>
                  <a:lnTo>
                    <a:pt x="27546" y="81457"/>
                  </a:lnTo>
                  <a:lnTo>
                    <a:pt x="7264" y="110286"/>
                  </a:lnTo>
                  <a:lnTo>
                    <a:pt x="38" y="157314"/>
                  </a:lnTo>
                  <a:lnTo>
                    <a:pt x="5435" y="196786"/>
                  </a:lnTo>
                  <a:lnTo>
                    <a:pt x="26593" y="224383"/>
                  </a:lnTo>
                  <a:lnTo>
                    <a:pt x="70967" y="240588"/>
                  </a:lnTo>
                  <a:lnTo>
                    <a:pt x="146024" y="245884"/>
                  </a:lnTo>
                  <a:lnTo>
                    <a:pt x="168389" y="246341"/>
                  </a:lnTo>
                  <a:lnTo>
                    <a:pt x="184353" y="249580"/>
                  </a:lnTo>
                  <a:lnTo>
                    <a:pt x="193929" y="258343"/>
                  </a:lnTo>
                  <a:lnTo>
                    <a:pt x="197116" y="275399"/>
                  </a:lnTo>
                  <a:lnTo>
                    <a:pt x="195364" y="289306"/>
                  </a:lnTo>
                  <a:lnTo>
                    <a:pt x="188175" y="297205"/>
                  </a:lnTo>
                  <a:lnTo>
                    <a:pt x="172681" y="300723"/>
                  </a:lnTo>
                  <a:lnTo>
                    <a:pt x="146024" y="301523"/>
                  </a:lnTo>
                  <a:lnTo>
                    <a:pt x="128435" y="301002"/>
                  </a:lnTo>
                  <a:lnTo>
                    <a:pt x="112966" y="297345"/>
                  </a:lnTo>
                  <a:lnTo>
                    <a:pt x="101955" y="287401"/>
                  </a:lnTo>
                  <a:lnTo>
                    <a:pt x="97764" y="268046"/>
                  </a:lnTo>
                  <a:lnTo>
                    <a:pt x="97574" y="268046"/>
                  </a:lnTo>
                  <a:lnTo>
                    <a:pt x="97574" y="261162"/>
                  </a:lnTo>
                  <a:lnTo>
                    <a:pt x="0" y="261162"/>
                  </a:lnTo>
                  <a:lnTo>
                    <a:pt x="0" y="273824"/>
                  </a:lnTo>
                  <a:lnTo>
                    <a:pt x="317" y="273824"/>
                  </a:lnTo>
                  <a:lnTo>
                    <a:pt x="9271" y="318643"/>
                  </a:lnTo>
                  <a:lnTo>
                    <a:pt x="31013" y="345579"/>
                  </a:lnTo>
                  <a:lnTo>
                    <a:pt x="62839" y="359181"/>
                  </a:lnTo>
                  <a:lnTo>
                    <a:pt x="102082" y="363994"/>
                  </a:lnTo>
                  <a:lnTo>
                    <a:pt x="146024" y="364591"/>
                  </a:lnTo>
                  <a:lnTo>
                    <a:pt x="191312" y="362534"/>
                  </a:lnTo>
                  <a:lnTo>
                    <a:pt x="231279" y="354393"/>
                  </a:lnTo>
                  <a:lnTo>
                    <a:pt x="263194" y="337235"/>
                  </a:lnTo>
                  <a:lnTo>
                    <a:pt x="284353" y="308102"/>
                  </a:lnTo>
                  <a:lnTo>
                    <a:pt x="291998" y="264071"/>
                  </a:lnTo>
                  <a:close/>
                </a:path>
                <a:path w="1142364" h="365125">
                  <a:moveTo>
                    <a:pt x="559193" y="261061"/>
                  </a:moveTo>
                  <a:lnTo>
                    <a:pt x="480453" y="261061"/>
                  </a:lnTo>
                  <a:lnTo>
                    <a:pt x="479348" y="274751"/>
                  </a:lnTo>
                  <a:lnTo>
                    <a:pt x="476059" y="287756"/>
                  </a:lnTo>
                  <a:lnTo>
                    <a:pt x="468668" y="297459"/>
                  </a:lnTo>
                  <a:lnTo>
                    <a:pt x="455269" y="301269"/>
                  </a:lnTo>
                  <a:lnTo>
                    <a:pt x="444233" y="299847"/>
                  </a:lnTo>
                  <a:lnTo>
                    <a:pt x="437603" y="295402"/>
                  </a:lnTo>
                  <a:lnTo>
                    <a:pt x="434276" y="287642"/>
                  </a:lnTo>
                  <a:lnTo>
                    <a:pt x="433108" y="276301"/>
                  </a:lnTo>
                  <a:lnTo>
                    <a:pt x="433108" y="147764"/>
                  </a:lnTo>
                  <a:lnTo>
                    <a:pt x="550849" y="147764"/>
                  </a:lnTo>
                  <a:lnTo>
                    <a:pt x="550849" y="76200"/>
                  </a:lnTo>
                  <a:lnTo>
                    <a:pt x="433108" y="76200"/>
                  </a:lnTo>
                  <a:lnTo>
                    <a:pt x="433108" y="0"/>
                  </a:lnTo>
                  <a:lnTo>
                    <a:pt x="335394" y="0"/>
                  </a:lnTo>
                  <a:lnTo>
                    <a:pt x="335394" y="76200"/>
                  </a:lnTo>
                  <a:lnTo>
                    <a:pt x="299046" y="76200"/>
                  </a:lnTo>
                  <a:lnTo>
                    <a:pt x="299046" y="147764"/>
                  </a:lnTo>
                  <a:lnTo>
                    <a:pt x="335394" y="147764"/>
                  </a:lnTo>
                  <a:lnTo>
                    <a:pt x="335394" y="281673"/>
                  </a:lnTo>
                  <a:lnTo>
                    <a:pt x="344449" y="326250"/>
                  </a:lnTo>
                  <a:lnTo>
                    <a:pt x="369049" y="351231"/>
                  </a:lnTo>
                  <a:lnTo>
                    <a:pt x="405371" y="362165"/>
                  </a:lnTo>
                  <a:lnTo>
                    <a:pt x="449554" y="364578"/>
                  </a:lnTo>
                  <a:lnTo>
                    <a:pt x="500227" y="360476"/>
                  </a:lnTo>
                  <a:lnTo>
                    <a:pt x="534187" y="345363"/>
                  </a:lnTo>
                  <a:lnTo>
                    <a:pt x="553237" y="315010"/>
                  </a:lnTo>
                  <a:lnTo>
                    <a:pt x="559193" y="265201"/>
                  </a:lnTo>
                  <a:lnTo>
                    <a:pt x="559193" y="261061"/>
                  </a:lnTo>
                  <a:close/>
                </a:path>
                <a:path w="1142364" h="365125">
                  <a:moveTo>
                    <a:pt x="865352" y="212369"/>
                  </a:moveTo>
                  <a:lnTo>
                    <a:pt x="862723" y="174917"/>
                  </a:lnTo>
                  <a:lnTo>
                    <a:pt x="861060" y="151015"/>
                  </a:lnTo>
                  <a:lnTo>
                    <a:pt x="860971" y="149834"/>
                  </a:lnTo>
                  <a:lnTo>
                    <a:pt x="846404" y="106133"/>
                  </a:lnTo>
                  <a:lnTo>
                    <a:pt x="819492" y="78422"/>
                  </a:lnTo>
                  <a:lnTo>
                    <a:pt x="778078" y="63881"/>
                  </a:lnTo>
                  <a:lnTo>
                    <a:pt x="767626" y="63131"/>
                  </a:lnTo>
                  <a:lnTo>
                    <a:pt x="767626" y="174917"/>
                  </a:lnTo>
                  <a:lnTo>
                    <a:pt x="671690" y="174917"/>
                  </a:lnTo>
                  <a:lnTo>
                    <a:pt x="674560" y="151015"/>
                  </a:lnTo>
                  <a:lnTo>
                    <a:pt x="682409" y="136639"/>
                  </a:lnTo>
                  <a:lnTo>
                    <a:pt x="696544" y="129616"/>
                  </a:lnTo>
                  <a:lnTo>
                    <a:pt x="718299" y="127762"/>
                  </a:lnTo>
                  <a:lnTo>
                    <a:pt x="719670" y="127762"/>
                  </a:lnTo>
                  <a:lnTo>
                    <a:pt x="740676" y="129019"/>
                  </a:lnTo>
                  <a:lnTo>
                    <a:pt x="755662" y="134988"/>
                  </a:lnTo>
                  <a:lnTo>
                    <a:pt x="764641" y="149123"/>
                  </a:lnTo>
                  <a:lnTo>
                    <a:pt x="767626" y="174917"/>
                  </a:lnTo>
                  <a:lnTo>
                    <a:pt x="767626" y="63131"/>
                  </a:lnTo>
                  <a:lnTo>
                    <a:pt x="720001" y="59664"/>
                  </a:lnTo>
                  <a:lnTo>
                    <a:pt x="719670" y="59664"/>
                  </a:lnTo>
                  <a:lnTo>
                    <a:pt x="667359" y="63042"/>
                  </a:lnTo>
                  <a:lnTo>
                    <a:pt x="628751" y="73812"/>
                  </a:lnTo>
                  <a:lnTo>
                    <a:pt x="585165" y="121843"/>
                  </a:lnTo>
                  <a:lnTo>
                    <a:pt x="576453" y="161264"/>
                  </a:lnTo>
                  <a:lnTo>
                    <a:pt x="573963" y="212369"/>
                  </a:lnTo>
                  <a:lnTo>
                    <a:pt x="577850" y="270891"/>
                  </a:lnTo>
                  <a:lnTo>
                    <a:pt x="591464" y="313956"/>
                  </a:lnTo>
                  <a:lnTo>
                    <a:pt x="617689" y="342988"/>
                  </a:lnTo>
                  <a:lnTo>
                    <a:pt x="659460" y="359397"/>
                  </a:lnTo>
                  <a:lnTo>
                    <a:pt x="719670" y="364591"/>
                  </a:lnTo>
                  <a:lnTo>
                    <a:pt x="751027" y="363829"/>
                  </a:lnTo>
                  <a:lnTo>
                    <a:pt x="803935" y="355727"/>
                  </a:lnTo>
                  <a:lnTo>
                    <a:pt x="842124" y="333756"/>
                  </a:lnTo>
                  <a:lnTo>
                    <a:pt x="859409" y="301675"/>
                  </a:lnTo>
                  <a:lnTo>
                    <a:pt x="862634" y="291947"/>
                  </a:lnTo>
                  <a:lnTo>
                    <a:pt x="865314" y="262216"/>
                  </a:lnTo>
                  <a:lnTo>
                    <a:pt x="865352" y="261759"/>
                  </a:lnTo>
                  <a:lnTo>
                    <a:pt x="769391" y="261759"/>
                  </a:lnTo>
                  <a:lnTo>
                    <a:pt x="765898" y="281190"/>
                  </a:lnTo>
                  <a:lnTo>
                    <a:pt x="755967" y="293446"/>
                  </a:lnTo>
                  <a:lnTo>
                    <a:pt x="740397" y="299834"/>
                  </a:lnTo>
                  <a:lnTo>
                    <a:pt x="720001" y="301675"/>
                  </a:lnTo>
                  <a:lnTo>
                    <a:pt x="719670" y="301675"/>
                  </a:lnTo>
                  <a:lnTo>
                    <a:pt x="695261" y="297586"/>
                  </a:lnTo>
                  <a:lnTo>
                    <a:pt x="680643" y="284784"/>
                  </a:lnTo>
                  <a:lnTo>
                    <a:pt x="673544" y="262216"/>
                  </a:lnTo>
                  <a:lnTo>
                    <a:pt x="671690" y="228841"/>
                  </a:lnTo>
                  <a:lnTo>
                    <a:pt x="865352" y="228841"/>
                  </a:lnTo>
                  <a:lnTo>
                    <a:pt x="865352" y="212369"/>
                  </a:lnTo>
                  <a:close/>
                </a:path>
                <a:path w="1142364" h="365125">
                  <a:moveTo>
                    <a:pt x="1141768" y="147739"/>
                  </a:moveTo>
                  <a:lnTo>
                    <a:pt x="1137653" y="114350"/>
                  </a:lnTo>
                  <a:lnTo>
                    <a:pt x="1126337" y="86258"/>
                  </a:lnTo>
                  <a:lnTo>
                    <a:pt x="1104392" y="66878"/>
                  </a:lnTo>
                  <a:lnTo>
                    <a:pt x="1068349" y="59664"/>
                  </a:lnTo>
                  <a:lnTo>
                    <a:pt x="1043127" y="62230"/>
                  </a:lnTo>
                  <a:lnTo>
                    <a:pt x="1022134" y="70434"/>
                  </a:lnTo>
                  <a:lnTo>
                    <a:pt x="1005509" y="85026"/>
                  </a:lnTo>
                  <a:lnTo>
                    <a:pt x="993406" y="106730"/>
                  </a:lnTo>
                  <a:lnTo>
                    <a:pt x="992428" y="106730"/>
                  </a:lnTo>
                  <a:lnTo>
                    <a:pt x="992428" y="76441"/>
                  </a:lnTo>
                  <a:lnTo>
                    <a:pt x="894549" y="76441"/>
                  </a:lnTo>
                  <a:lnTo>
                    <a:pt x="894549" y="361162"/>
                  </a:lnTo>
                  <a:lnTo>
                    <a:pt x="992263" y="361162"/>
                  </a:lnTo>
                  <a:lnTo>
                    <a:pt x="992263" y="182270"/>
                  </a:lnTo>
                  <a:lnTo>
                    <a:pt x="993787" y="164528"/>
                  </a:lnTo>
                  <a:lnTo>
                    <a:pt x="999363" y="149288"/>
                  </a:lnTo>
                  <a:lnTo>
                    <a:pt x="1010475" y="138633"/>
                  </a:lnTo>
                  <a:lnTo>
                    <a:pt x="1028649" y="134607"/>
                  </a:lnTo>
                  <a:lnTo>
                    <a:pt x="1037183" y="135597"/>
                  </a:lnTo>
                  <a:lnTo>
                    <a:pt x="1043546" y="138366"/>
                  </a:lnTo>
                  <a:lnTo>
                    <a:pt x="1048054" y="142646"/>
                  </a:lnTo>
                  <a:lnTo>
                    <a:pt x="1051026" y="148158"/>
                  </a:lnTo>
                  <a:lnTo>
                    <a:pt x="1141768" y="148158"/>
                  </a:lnTo>
                  <a:lnTo>
                    <a:pt x="1141768" y="147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7406" y="10611055"/>
              <a:ext cx="80154" cy="7994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85514" y="10103996"/>
            <a:ext cx="2672715" cy="822960"/>
            <a:chOff x="485514" y="10103996"/>
            <a:chExt cx="2672715" cy="822960"/>
          </a:xfrm>
        </p:grpSpPr>
        <p:sp>
          <p:nvSpPr>
            <p:cNvPr id="8" name="object 8"/>
            <p:cNvSpPr/>
            <p:nvPr/>
          </p:nvSpPr>
          <p:spPr>
            <a:xfrm>
              <a:off x="718756" y="10206221"/>
              <a:ext cx="608330" cy="608330"/>
            </a:xfrm>
            <a:custGeom>
              <a:avLst/>
              <a:gdLst/>
              <a:ahLst/>
              <a:cxnLst/>
              <a:rect l="l" t="t" r="r" b="b"/>
              <a:pathLst>
                <a:path w="608330" h="608329">
                  <a:moveTo>
                    <a:pt x="322681" y="187667"/>
                  </a:moveTo>
                  <a:lnTo>
                    <a:pt x="282422" y="165963"/>
                  </a:lnTo>
                  <a:lnTo>
                    <a:pt x="237985" y="152031"/>
                  </a:lnTo>
                  <a:lnTo>
                    <a:pt x="189534" y="145884"/>
                  </a:lnTo>
                  <a:lnTo>
                    <a:pt x="137185" y="147548"/>
                  </a:lnTo>
                  <a:lnTo>
                    <a:pt x="98475" y="153479"/>
                  </a:lnTo>
                  <a:lnTo>
                    <a:pt x="42646" y="168783"/>
                  </a:lnTo>
                  <a:lnTo>
                    <a:pt x="13017" y="216369"/>
                  </a:lnTo>
                  <a:lnTo>
                    <a:pt x="3136" y="260921"/>
                  </a:lnTo>
                  <a:lnTo>
                    <a:pt x="0" y="306666"/>
                  </a:lnTo>
                  <a:lnTo>
                    <a:pt x="3873" y="352806"/>
                  </a:lnTo>
                  <a:lnTo>
                    <a:pt x="15011" y="398551"/>
                  </a:lnTo>
                  <a:lnTo>
                    <a:pt x="33667" y="443103"/>
                  </a:lnTo>
                  <a:lnTo>
                    <a:pt x="56311" y="480301"/>
                  </a:lnTo>
                  <a:lnTo>
                    <a:pt x="83350" y="513143"/>
                  </a:lnTo>
                  <a:lnTo>
                    <a:pt x="83413" y="486664"/>
                  </a:lnTo>
                  <a:lnTo>
                    <a:pt x="86144" y="450583"/>
                  </a:lnTo>
                  <a:lnTo>
                    <a:pt x="93383" y="407924"/>
                  </a:lnTo>
                  <a:lnTo>
                    <a:pt x="106984" y="361721"/>
                  </a:lnTo>
                  <a:lnTo>
                    <a:pt x="128778" y="315023"/>
                  </a:lnTo>
                  <a:lnTo>
                    <a:pt x="160604" y="270840"/>
                  </a:lnTo>
                  <a:lnTo>
                    <a:pt x="204330" y="232219"/>
                  </a:lnTo>
                  <a:lnTo>
                    <a:pt x="238874" y="212166"/>
                  </a:lnTo>
                  <a:lnTo>
                    <a:pt x="276682" y="197497"/>
                  </a:lnTo>
                  <a:lnTo>
                    <a:pt x="310908" y="189445"/>
                  </a:lnTo>
                  <a:lnTo>
                    <a:pt x="322681" y="187667"/>
                  </a:lnTo>
                  <a:close/>
                </a:path>
                <a:path w="608330" h="608329">
                  <a:moveTo>
                    <a:pt x="428459" y="241020"/>
                  </a:moveTo>
                  <a:lnTo>
                    <a:pt x="427990" y="194449"/>
                  </a:lnTo>
                  <a:lnTo>
                    <a:pt x="418871" y="146469"/>
                  </a:lnTo>
                  <a:lnTo>
                    <a:pt x="401104" y="97193"/>
                  </a:lnTo>
                  <a:lnTo>
                    <a:pt x="383336" y="61899"/>
                  </a:lnTo>
                  <a:lnTo>
                    <a:pt x="351332" y="13373"/>
                  </a:lnTo>
                  <a:lnTo>
                    <a:pt x="313270" y="165"/>
                  </a:lnTo>
                  <a:lnTo>
                    <a:pt x="303466" y="0"/>
                  </a:lnTo>
                  <a:lnTo>
                    <a:pt x="267792" y="2133"/>
                  </a:lnTo>
                  <a:lnTo>
                    <a:pt x="198081" y="19088"/>
                  </a:lnTo>
                  <a:lnTo>
                    <a:pt x="124955" y="58331"/>
                  </a:lnTo>
                  <a:lnTo>
                    <a:pt x="90258" y="87807"/>
                  </a:lnTo>
                  <a:lnTo>
                    <a:pt x="60858" y="121564"/>
                  </a:lnTo>
                  <a:lnTo>
                    <a:pt x="36957" y="158889"/>
                  </a:lnTo>
                  <a:lnTo>
                    <a:pt x="62217" y="150774"/>
                  </a:lnTo>
                  <a:lnTo>
                    <a:pt x="97396" y="142240"/>
                  </a:lnTo>
                  <a:lnTo>
                    <a:pt x="140182" y="135966"/>
                  </a:lnTo>
                  <a:lnTo>
                    <a:pt x="188277" y="134658"/>
                  </a:lnTo>
                  <a:lnTo>
                    <a:pt x="239369" y="140970"/>
                  </a:lnTo>
                  <a:lnTo>
                    <a:pt x="291160" y="157607"/>
                  </a:lnTo>
                  <a:lnTo>
                    <a:pt x="341325" y="187223"/>
                  </a:lnTo>
                  <a:lnTo>
                    <a:pt x="371081" y="213868"/>
                  </a:lnTo>
                  <a:lnTo>
                    <a:pt x="396709" y="245300"/>
                  </a:lnTo>
                  <a:lnTo>
                    <a:pt x="420281" y="286016"/>
                  </a:lnTo>
                  <a:lnTo>
                    <a:pt x="428459" y="241020"/>
                  </a:lnTo>
                  <a:close/>
                </a:path>
                <a:path w="608330" h="608329">
                  <a:moveTo>
                    <a:pt x="434543" y="578269"/>
                  </a:moveTo>
                  <a:lnTo>
                    <a:pt x="375894" y="556272"/>
                  </a:lnTo>
                  <a:lnTo>
                    <a:pt x="337566" y="536194"/>
                  </a:lnTo>
                  <a:lnTo>
                    <a:pt x="297840" y="508990"/>
                  </a:lnTo>
                  <a:lnTo>
                    <a:pt x="260172" y="473837"/>
                  </a:lnTo>
                  <a:lnTo>
                    <a:pt x="228015" y="429920"/>
                  </a:lnTo>
                  <a:lnTo>
                    <a:pt x="204800" y="376415"/>
                  </a:lnTo>
                  <a:lnTo>
                    <a:pt x="196392" y="337362"/>
                  </a:lnTo>
                  <a:lnTo>
                    <a:pt x="194132" y="296862"/>
                  </a:lnTo>
                  <a:lnTo>
                    <a:pt x="194614" y="285254"/>
                  </a:lnTo>
                  <a:lnTo>
                    <a:pt x="195592" y="273570"/>
                  </a:lnTo>
                  <a:lnTo>
                    <a:pt x="197053" y="261835"/>
                  </a:lnTo>
                  <a:lnTo>
                    <a:pt x="198996" y="250088"/>
                  </a:lnTo>
                  <a:lnTo>
                    <a:pt x="165925" y="281673"/>
                  </a:lnTo>
                  <a:lnTo>
                    <a:pt x="138938" y="319620"/>
                  </a:lnTo>
                  <a:lnTo>
                    <a:pt x="118110" y="363804"/>
                  </a:lnTo>
                  <a:lnTo>
                    <a:pt x="103517" y="414108"/>
                  </a:lnTo>
                  <a:lnTo>
                    <a:pt x="97167" y="452996"/>
                  </a:lnTo>
                  <a:lnTo>
                    <a:pt x="94513" y="510984"/>
                  </a:lnTo>
                  <a:lnTo>
                    <a:pt x="95186" y="524929"/>
                  </a:lnTo>
                  <a:lnTo>
                    <a:pt x="131318" y="554075"/>
                  </a:lnTo>
                  <a:lnTo>
                    <a:pt x="171094" y="577189"/>
                  </a:lnTo>
                  <a:lnTo>
                    <a:pt x="213715" y="594029"/>
                  </a:lnTo>
                  <a:lnTo>
                    <a:pt x="258394" y="604316"/>
                  </a:lnTo>
                  <a:lnTo>
                    <a:pt x="304304" y="607796"/>
                  </a:lnTo>
                  <a:lnTo>
                    <a:pt x="337261" y="606005"/>
                  </a:lnTo>
                  <a:lnTo>
                    <a:pt x="370141" y="600544"/>
                  </a:lnTo>
                  <a:lnTo>
                    <a:pt x="402666" y="591337"/>
                  </a:lnTo>
                  <a:lnTo>
                    <a:pt x="434543" y="578269"/>
                  </a:lnTo>
                  <a:close/>
                </a:path>
                <a:path w="608330" h="608329">
                  <a:moveTo>
                    <a:pt x="602526" y="247726"/>
                  </a:moveTo>
                  <a:lnTo>
                    <a:pt x="591324" y="205562"/>
                  </a:lnTo>
                  <a:lnTo>
                    <a:pt x="573938" y="164896"/>
                  </a:lnTo>
                  <a:lnTo>
                    <a:pt x="548627" y="123939"/>
                  </a:lnTo>
                  <a:lnTo>
                    <a:pt x="517664" y="87960"/>
                  </a:lnTo>
                  <a:lnTo>
                    <a:pt x="481609" y="57429"/>
                  </a:lnTo>
                  <a:lnTo>
                    <a:pt x="441020" y="32829"/>
                  </a:lnTo>
                  <a:lnTo>
                    <a:pt x="396455" y="14630"/>
                  </a:lnTo>
                  <a:lnTo>
                    <a:pt x="359206" y="5207"/>
                  </a:lnTo>
                  <a:lnTo>
                    <a:pt x="374713" y="26657"/>
                  </a:lnTo>
                  <a:lnTo>
                    <a:pt x="393712" y="57442"/>
                  </a:lnTo>
                  <a:lnTo>
                    <a:pt x="412927" y="96215"/>
                  </a:lnTo>
                  <a:lnTo>
                    <a:pt x="429094" y="141579"/>
                  </a:lnTo>
                  <a:lnTo>
                    <a:pt x="438912" y="192189"/>
                  </a:lnTo>
                  <a:lnTo>
                    <a:pt x="439127" y="246646"/>
                  </a:lnTo>
                  <a:lnTo>
                    <a:pt x="426466" y="303606"/>
                  </a:lnTo>
                  <a:lnTo>
                    <a:pt x="410311" y="340131"/>
                  </a:lnTo>
                  <a:lnTo>
                    <a:pt x="388340" y="374230"/>
                  </a:lnTo>
                  <a:lnTo>
                    <a:pt x="356908" y="409206"/>
                  </a:lnTo>
                  <a:lnTo>
                    <a:pt x="402221" y="403098"/>
                  </a:lnTo>
                  <a:lnTo>
                    <a:pt x="446366" y="388251"/>
                  </a:lnTo>
                  <a:lnTo>
                    <a:pt x="489191" y="364744"/>
                  </a:lnTo>
                  <a:lnTo>
                    <a:pt x="530567" y="332625"/>
                  </a:lnTo>
                  <a:lnTo>
                    <a:pt x="558698" y="304736"/>
                  </a:lnTo>
                  <a:lnTo>
                    <a:pt x="594982" y="259257"/>
                  </a:lnTo>
                  <a:lnTo>
                    <a:pt x="602526" y="247726"/>
                  </a:lnTo>
                  <a:close/>
                </a:path>
                <a:path w="608330" h="608329">
                  <a:moveTo>
                    <a:pt x="607733" y="297332"/>
                  </a:moveTo>
                  <a:lnTo>
                    <a:pt x="605193" y="264210"/>
                  </a:lnTo>
                  <a:lnTo>
                    <a:pt x="589876" y="285229"/>
                  </a:lnTo>
                  <a:lnTo>
                    <a:pt x="566940" y="312369"/>
                  </a:lnTo>
                  <a:lnTo>
                    <a:pt x="536663" y="342226"/>
                  </a:lnTo>
                  <a:lnTo>
                    <a:pt x="499313" y="371398"/>
                  </a:lnTo>
                  <a:lnTo>
                    <a:pt x="455193" y="396443"/>
                  </a:lnTo>
                  <a:lnTo>
                    <a:pt x="404558" y="413981"/>
                  </a:lnTo>
                  <a:lnTo>
                    <a:pt x="347726" y="420585"/>
                  </a:lnTo>
                  <a:lnTo>
                    <a:pt x="322186" y="419277"/>
                  </a:lnTo>
                  <a:lnTo>
                    <a:pt x="282638" y="412064"/>
                  </a:lnTo>
                  <a:lnTo>
                    <a:pt x="241414" y="397510"/>
                  </a:lnTo>
                  <a:lnTo>
                    <a:pt x="220129" y="387007"/>
                  </a:lnTo>
                  <a:lnTo>
                    <a:pt x="239953" y="428231"/>
                  </a:lnTo>
                  <a:lnTo>
                    <a:pt x="267716" y="465620"/>
                  </a:lnTo>
                  <a:lnTo>
                    <a:pt x="303301" y="499084"/>
                  </a:lnTo>
                  <a:lnTo>
                    <a:pt x="346646" y="528497"/>
                  </a:lnTo>
                  <a:lnTo>
                    <a:pt x="381622" y="546544"/>
                  </a:lnTo>
                  <a:lnTo>
                    <a:pt x="435927" y="566991"/>
                  </a:lnTo>
                  <a:lnTo>
                    <a:pt x="449427" y="570661"/>
                  </a:lnTo>
                  <a:lnTo>
                    <a:pt x="488505" y="545350"/>
                  </a:lnTo>
                  <a:lnTo>
                    <a:pt x="522859" y="514781"/>
                  </a:lnTo>
                  <a:lnTo>
                    <a:pt x="552030" y="479463"/>
                  </a:lnTo>
                  <a:lnTo>
                    <a:pt x="575614" y="439928"/>
                  </a:lnTo>
                  <a:lnTo>
                    <a:pt x="593166" y="396646"/>
                  </a:lnTo>
                  <a:lnTo>
                    <a:pt x="606577" y="330606"/>
                  </a:lnTo>
                  <a:lnTo>
                    <a:pt x="607733" y="2973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514" y="10103996"/>
              <a:ext cx="2672358" cy="82287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2918182" y="1110814"/>
            <a:ext cx="7186295" cy="3366135"/>
            <a:chOff x="12918182" y="1110814"/>
            <a:chExt cx="7186295" cy="33661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18182" y="1110814"/>
              <a:ext cx="3979637" cy="33437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73624" y="1133085"/>
              <a:ext cx="3630465" cy="334369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3099077" y="5191810"/>
            <a:ext cx="7005320" cy="4441190"/>
            <a:chOff x="13099077" y="5191810"/>
            <a:chExt cx="7005320" cy="444119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99077" y="5191810"/>
              <a:ext cx="3617858" cy="41748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456211" y="5308738"/>
              <a:ext cx="3648075" cy="4324350"/>
            </a:xfrm>
            <a:custGeom>
              <a:avLst/>
              <a:gdLst/>
              <a:ahLst/>
              <a:cxnLst/>
              <a:rect l="l" t="t" r="r" b="b"/>
              <a:pathLst>
                <a:path w="3648075" h="4324350">
                  <a:moveTo>
                    <a:pt x="3647888" y="0"/>
                  </a:moveTo>
                  <a:lnTo>
                    <a:pt x="0" y="0"/>
                  </a:lnTo>
                  <a:lnTo>
                    <a:pt x="0" y="4324109"/>
                  </a:lnTo>
                  <a:lnTo>
                    <a:pt x="3647888" y="4324109"/>
                  </a:lnTo>
                  <a:lnTo>
                    <a:pt x="3647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6211" y="5568961"/>
              <a:ext cx="3647888" cy="37977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61563" y="1547287"/>
            <a:ext cx="11355705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The</a:t>
            </a:r>
            <a:r>
              <a:rPr sz="4950" b="1" spc="-105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sz="495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Help</a:t>
            </a:r>
            <a:r>
              <a:rPr sz="4950" b="1" spc="-1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sz="495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Point</a:t>
            </a:r>
            <a:r>
              <a:rPr sz="4950" b="1" spc="-1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sz="4950"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provides</a:t>
            </a:r>
            <a:r>
              <a:rPr sz="4950" spc="-2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unmatched </a:t>
            </a:r>
            <a:r>
              <a:rPr sz="4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flexibility</a:t>
            </a:r>
            <a:r>
              <a:rPr sz="4950" spc="-2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</a:t>
            </a:r>
            <a:r>
              <a:rPr sz="4950" spc="-229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deployment</a:t>
            </a:r>
            <a:r>
              <a:rPr sz="4950" spc="-2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</a:t>
            </a:r>
            <a:r>
              <a:rPr sz="4950" spc="-2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any</a:t>
            </a:r>
            <a:r>
              <a:rPr sz="4950" spc="-2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location. </a:t>
            </a:r>
            <a:r>
              <a:rPr sz="4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Its</a:t>
            </a:r>
            <a:r>
              <a:rPr sz="4950" spc="-2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design</a:t>
            </a:r>
            <a:r>
              <a:rPr sz="4950" spc="-1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seamlessly</a:t>
            </a:r>
            <a:r>
              <a:rPr sz="4950" spc="-1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integrates</a:t>
            </a:r>
            <a:r>
              <a:rPr sz="4950" spc="-1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into</a:t>
            </a:r>
            <a:r>
              <a:rPr sz="4950" spc="-1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your </a:t>
            </a:r>
            <a:r>
              <a:rPr sz="4950"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space,</a:t>
            </a:r>
            <a:r>
              <a:rPr sz="4950" spc="-2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adapts</a:t>
            </a:r>
            <a:r>
              <a:rPr sz="4950" spc="-204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z="4950" spc="-2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diverse</a:t>
            </a:r>
            <a:r>
              <a:rPr sz="4950" spc="-204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environments, </a:t>
            </a:r>
            <a:r>
              <a:rPr sz="4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sz="4950" spc="-3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embodies</a:t>
            </a:r>
            <a:r>
              <a:rPr sz="4950" spc="-3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your</a:t>
            </a:r>
            <a:r>
              <a:rPr sz="4950" spc="-3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unique</a:t>
            </a:r>
            <a:r>
              <a:rPr sz="4950" spc="-3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brand</a:t>
            </a:r>
            <a:r>
              <a:rPr sz="4950" spc="-3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identity.</a:t>
            </a:r>
            <a:endParaRPr sz="4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0E290C6D-51D4-CBE2-E277-56D1EC6C37D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2354660" y="10412984"/>
            <a:ext cx="6714490" cy="36804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We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Innovate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Solve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Global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Challenges</a:t>
            </a:r>
          </a:p>
        </p:txBody>
      </p:sp>
      <p:pic>
        <p:nvPicPr>
          <p:cNvPr id="1026" name="Picture 2" descr="ERCI - European Railway Clusters Initiative">
            <a:extLst>
              <a:ext uri="{FF2B5EF4-FFF2-40B4-BE49-F238E27FC236}">
                <a16:creationId xmlns:a16="http://schemas.microsoft.com/office/drawing/2014/main" id="{BEC78913-CF9B-6FA0-97F0-698EA8E2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49" y="9859645"/>
            <a:ext cx="2326599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0DAE19CC-13E6-A27D-293D-4415E691DEFE}"/>
              </a:ext>
            </a:extLst>
          </p:cNvPr>
          <p:cNvSpPr txBox="1"/>
          <p:nvPr/>
        </p:nvSpPr>
        <p:spPr>
          <a:xfrm>
            <a:off x="7209303" y="6122578"/>
            <a:ext cx="5622925" cy="18614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14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4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Universally</a:t>
            </a:r>
            <a:r>
              <a:rPr sz="2400" spc="-145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25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designed</a:t>
            </a:r>
            <a:r>
              <a:rPr sz="2400" spc="-14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interface</a:t>
            </a:r>
            <a:endParaRPr sz="240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5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35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Cutting-</a:t>
            </a:r>
            <a:r>
              <a:rPr sz="2400" spc="-1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edge</a:t>
            </a:r>
            <a:r>
              <a:rPr sz="2400" spc="-12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functionality</a:t>
            </a:r>
            <a:endParaRPr sz="240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4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Pioneering</a:t>
            </a:r>
            <a:r>
              <a:rPr sz="2400" spc="-145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accessibility</a:t>
            </a:r>
            <a:r>
              <a:rPr sz="2400" spc="-14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features</a:t>
            </a:r>
            <a:endParaRPr sz="240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35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Fully</a:t>
            </a:r>
            <a:r>
              <a:rPr sz="2400" spc="-165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customisable</a:t>
            </a:r>
            <a:endParaRPr sz="240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5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Intelligent</a:t>
            </a:r>
            <a:r>
              <a:rPr sz="2400" spc="-15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features</a:t>
            </a:r>
            <a:endParaRPr sz="240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14104350-1A2E-F1DA-24E3-31B3BAA4E9A5}"/>
              </a:ext>
            </a:extLst>
          </p:cNvPr>
          <p:cNvSpPr txBox="1"/>
          <p:nvPr/>
        </p:nvSpPr>
        <p:spPr>
          <a:xfrm>
            <a:off x="932362" y="6198330"/>
            <a:ext cx="7432040" cy="18614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14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Four</a:t>
            </a:r>
            <a:r>
              <a:rPr sz="2400" spc="-1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universal</a:t>
            </a:r>
            <a:r>
              <a:rPr sz="2400" spc="-1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designs</a:t>
            </a:r>
            <a:endParaRPr sz="2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5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Battery</a:t>
            </a:r>
            <a:r>
              <a:rPr sz="2400"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or</a:t>
            </a:r>
            <a:r>
              <a:rPr sz="2400"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mains-</a:t>
            </a:r>
            <a:r>
              <a:rPr sz="240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powered</a:t>
            </a:r>
            <a:endParaRPr sz="2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Wireless</a:t>
            </a:r>
            <a:r>
              <a:rPr sz="2400" spc="-1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Technology</a:t>
            </a:r>
            <a:endParaRPr sz="2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40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Integrated</a:t>
            </a:r>
            <a:r>
              <a:rPr sz="240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3G</a:t>
            </a:r>
            <a:r>
              <a:rPr sz="240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3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/</a:t>
            </a:r>
            <a:r>
              <a:rPr sz="240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4G</a:t>
            </a:r>
            <a:r>
              <a:rPr sz="240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mobile</a:t>
            </a:r>
            <a:r>
              <a:rPr sz="240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communications</a:t>
            </a:r>
            <a:endParaRPr sz="2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2735" indent="-280035">
              <a:lnSpc>
                <a:spcPct val="100000"/>
              </a:lnSpc>
              <a:spcBef>
                <a:spcPts val="25"/>
              </a:spcBef>
              <a:buClr>
                <a:srgbClr val="C12832"/>
              </a:buClr>
              <a:buChar char="&gt;"/>
              <a:tabLst>
                <a:tab pos="292735" algn="l"/>
              </a:tabLst>
            </a:pPr>
            <a:r>
              <a:rPr sz="240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Touch</a:t>
            </a:r>
            <a:r>
              <a:rPr sz="2400" spc="-1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screen</a:t>
            </a:r>
            <a:r>
              <a:rPr sz="2400" spc="-1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40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technology</a:t>
            </a:r>
            <a:endParaRPr sz="2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69045" cy="9958070"/>
          </a:xfrm>
          <a:custGeom>
            <a:avLst/>
            <a:gdLst/>
            <a:ahLst/>
            <a:cxnLst/>
            <a:rect l="l" t="t" r="r" b="b"/>
            <a:pathLst>
              <a:path w="8869045" h="9958070">
                <a:moveTo>
                  <a:pt x="8868839" y="0"/>
                </a:moveTo>
                <a:lnTo>
                  <a:pt x="0" y="0"/>
                </a:lnTo>
                <a:lnTo>
                  <a:pt x="0" y="9957811"/>
                </a:lnTo>
                <a:lnTo>
                  <a:pt x="8868839" y="9957811"/>
                </a:lnTo>
                <a:lnTo>
                  <a:pt x="8868839" y="0"/>
                </a:lnTo>
                <a:close/>
              </a:path>
            </a:pathLst>
          </a:custGeom>
          <a:solidFill>
            <a:srgbClr val="E6EA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6742" y="1991414"/>
            <a:ext cx="556323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Intelligent</a:t>
            </a:r>
            <a:r>
              <a:rPr sz="4950" b="1" spc="-285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sz="4950" b="1" spc="-1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Features </a:t>
            </a:r>
            <a:r>
              <a:rPr sz="4950" spc="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</a:t>
            </a:r>
            <a:r>
              <a:rPr sz="4950" spc="-2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enhanced</a:t>
            </a:r>
            <a:r>
              <a:rPr sz="4950" spc="-21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travel experience.</a:t>
            </a:r>
            <a:endParaRPr sz="4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6742" y="5043957"/>
            <a:ext cx="5581650" cy="31921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14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British</a:t>
            </a:r>
            <a:r>
              <a:rPr sz="2950"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5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Sign</a:t>
            </a:r>
            <a:r>
              <a:rPr sz="2950" spc="-114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Language</a:t>
            </a:r>
            <a:endParaRPr sz="2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5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950"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Live</a:t>
            </a:r>
            <a:r>
              <a:rPr sz="2950" spc="-1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Call</a:t>
            </a:r>
            <a:r>
              <a:rPr sz="2950" spc="-1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Functionality</a:t>
            </a:r>
            <a:endParaRPr sz="2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9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Step-By-</a:t>
            </a:r>
            <a:r>
              <a:rPr sz="29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Step</a:t>
            </a:r>
            <a:r>
              <a:rPr sz="2950"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Walking</a:t>
            </a:r>
            <a:r>
              <a:rPr sz="2950"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Directions</a:t>
            </a:r>
            <a:endParaRPr sz="2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95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Adjustable</a:t>
            </a:r>
            <a:r>
              <a:rPr sz="2950"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Touchscreen</a:t>
            </a:r>
            <a:endParaRPr sz="2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5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</a:t>
            </a:r>
            <a:r>
              <a:rPr sz="2950"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</a:t>
            </a:r>
            <a:r>
              <a:rPr sz="29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contrast</a:t>
            </a:r>
            <a:r>
              <a:rPr sz="2950"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4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Display</a:t>
            </a:r>
            <a:r>
              <a:rPr sz="29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Modes</a:t>
            </a:r>
            <a:endParaRPr sz="2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</a:t>
            </a:r>
            <a:r>
              <a:rPr sz="2950"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</a:t>
            </a:r>
            <a:r>
              <a:rPr sz="2950"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Language</a:t>
            </a:r>
            <a:r>
              <a:rPr sz="2950"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Support</a:t>
            </a:r>
            <a:endParaRPr sz="2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Clr>
                <a:srgbClr val="C12832"/>
              </a:buClr>
              <a:buChar char="&gt;"/>
              <a:tabLst>
                <a:tab pos="299720" algn="l"/>
              </a:tabLst>
            </a:pPr>
            <a:r>
              <a:rPr sz="2950" spc="-1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Real</a:t>
            </a:r>
            <a:r>
              <a:rPr sz="2950"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</a:t>
            </a:r>
            <a:r>
              <a:rPr sz="2950" spc="-1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Time</a:t>
            </a:r>
            <a:r>
              <a:rPr sz="2950" spc="-1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Train</a:t>
            </a:r>
            <a:r>
              <a:rPr sz="2950" spc="-114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2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Updates</a:t>
            </a:r>
            <a:endParaRPr sz="2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512670" y="1243635"/>
            <a:ext cx="8058150" cy="8354059"/>
            <a:chOff x="10512670" y="1243635"/>
            <a:chExt cx="8058150" cy="8354059"/>
          </a:xfrm>
        </p:grpSpPr>
        <p:sp>
          <p:nvSpPr>
            <p:cNvPr id="6" name="object 6"/>
            <p:cNvSpPr/>
            <p:nvPr/>
          </p:nvSpPr>
          <p:spPr>
            <a:xfrm>
              <a:off x="10669833" y="1400798"/>
              <a:ext cx="7743825" cy="7284084"/>
            </a:xfrm>
            <a:custGeom>
              <a:avLst/>
              <a:gdLst/>
              <a:ahLst/>
              <a:cxnLst/>
              <a:rect l="l" t="t" r="r" b="b"/>
              <a:pathLst>
                <a:path w="7743825" h="7284084">
                  <a:moveTo>
                    <a:pt x="3871683" y="7283558"/>
                  </a:moveTo>
                  <a:lnTo>
                    <a:pt x="3921336" y="7283264"/>
                  </a:lnTo>
                  <a:lnTo>
                    <a:pt x="3970840" y="7282387"/>
                  </a:lnTo>
                  <a:lnTo>
                    <a:pt x="4020191" y="7280928"/>
                  </a:lnTo>
                  <a:lnTo>
                    <a:pt x="4069384" y="7278892"/>
                  </a:lnTo>
                  <a:lnTo>
                    <a:pt x="4118417" y="7276282"/>
                  </a:lnTo>
                  <a:lnTo>
                    <a:pt x="4167285" y="7273102"/>
                  </a:lnTo>
                  <a:lnTo>
                    <a:pt x="4215984" y="7269354"/>
                  </a:lnTo>
                  <a:lnTo>
                    <a:pt x="4264512" y="7265044"/>
                  </a:lnTo>
                  <a:lnTo>
                    <a:pt x="4312864" y="7260173"/>
                  </a:lnTo>
                  <a:lnTo>
                    <a:pt x="4361037" y="7254746"/>
                  </a:lnTo>
                  <a:lnTo>
                    <a:pt x="4409027" y="7248766"/>
                  </a:lnTo>
                  <a:lnTo>
                    <a:pt x="4456830" y="7242236"/>
                  </a:lnTo>
                  <a:lnTo>
                    <a:pt x="4504442" y="7235161"/>
                  </a:lnTo>
                  <a:lnTo>
                    <a:pt x="4551860" y="7227543"/>
                  </a:lnTo>
                  <a:lnTo>
                    <a:pt x="4599080" y="7219386"/>
                  </a:lnTo>
                  <a:lnTo>
                    <a:pt x="4646098" y="7210694"/>
                  </a:lnTo>
                  <a:lnTo>
                    <a:pt x="4692911" y="7201469"/>
                  </a:lnTo>
                  <a:lnTo>
                    <a:pt x="4739515" y="7191716"/>
                  </a:lnTo>
                  <a:lnTo>
                    <a:pt x="4785907" y="7181438"/>
                  </a:lnTo>
                  <a:lnTo>
                    <a:pt x="4832081" y="7170639"/>
                  </a:lnTo>
                  <a:lnTo>
                    <a:pt x="4878035" y="7159322"/>
                  </a:lnTo>
                  <a:lnTo>
                    <a:pt x="4923766" y="7147490"/>
                  </a:lnTo>
                  <a:lnTo>
                    <a:pt x="4969269" y="7135147"/>
                  </a:lnTo>
                  <a:lnTo>
                    <a:pt x="5014540" y="7122296"/>
                  </a:lnTo>
                  <a:lnTo>
                    <a:pt x="5059576" y="7108941"/>
                  </a:lnTo>
                  <a:lnTo>
                    <a:pt x="5104374" y="7095086"/>
                  </a:lnTo>
                  <a:lnTo>
                    <a:pt x="5148929" y="7080734"/>
                  </a:lnTo>
                  <a:lnTo>
                    <a:pt x="5193237" y="7065888"/>
                  </a:lnTo>
                  <a:lnTo>
                    <a:pt x="5237296" y="7050552"/>
                  </a:lnTo>
                  <a:lnTo>
                    <a:pt x="5281101" y="7034730"/>
                  </a:lnTo>
                  <a:lnTo>
                    <a:pt x="5324649" y="7018424"/>
                  </a:lnTo>
                  <a:lnTo>
                    <a:pt x="5367935" y="7001639"/>
                  </a:lnTo>
                  <a:lnTo>
                    <a:pt x="5410957" y="6984378"/>
                  </a:lnTo>
                  <a:lnTo>
                    <a:pt x="5453711" y="6966644"/>
                  </a:lnTo>
                  <a:lnTo>
                    <a:pt x="5496192" y="6948441"/>
                  </a:lnTo>
                  <a:lnTo>
                    <a:pt x="5538397" y="6929772"/>
                  </a:lnTo>
                  <a:lnTo>
                    <a:pt x="5580322" y="6910641"/>
                  </a:lnTo>
                  <a:lnTo>
                    <a:pt x="5621964" y="6891052"/>
                  </a:lnTo>
                  <a:lnTo>
                    <a:pt x="5663319" y="6871007"/>
                  </a:lnTo>
                  <a:lnTo>
                    <a:pt x="5704384" y="6850511"/>
                  </a:lnTo>
                  <a:lnTo>
                    <a:pt x="5745153" y="6829566"/>
                  </a:lnTo>
                  <a:lnTo>
                    <a:pt x="5785625" y="6808177"/>
                  </a:lnTo>
                  <a:lnTo>
                    <a:pt x="5825795" y="6786347"/>
                  </a:lnTo>
                  <a:lnTo>
                    <a:pt x="5865659" y="6764079"/>
                  </a:lnTo>
                  <a:lnTo>
                    <a:pt x="5905213" y="6741377"/>
                  </a:lnTo>
                  <a:lnTo>
                    <a:pt x="5944455" y="6718244"/>
                  </a:lnTo>
                  <a:lnTo>
                    <a:pt x="5983379" y="6694684"/>
                  </a:lnTo>
                  <a:lnTo>
                    <a:pt x="6021984" y="6670700"/>
                  </a:lnTo>
                  <a:lnTo>
                    <a:pt x="6060264" y="6646296"/>
                  </a:lnTo>
                  <a:lnTo>
                    <a:pt x="6098216" y="6621475"/>
                  </a:lnTo>
                  <a:lnTo>
                    <a:pt x="6135836" y="6596241"/>
                  </a:lnTo>
                  <a:lnTo>
                    <a:pt x="6173121" y="6570598"/>
                  </a:lnTo>
                  <a:lnTo>
                    <a:pt x="6210067" y="6544548"/>
                  </a:lnTo>
                  <a:lnTo>
                    <a:pt x="6246671" y="6518095"/>
                  </a:lnTo>
                  <a:lnTo>
                    <a:pt x="6282927" y="6491243"/>
                  </a:lnTo>
                  <a:lnTo>
                    <a:pt x="6318834" y="6463995"/>
                  </a:lnTo>
                  <a:lnTo>
                    <a:pt x="6354387" y="6436355"/>
                  </a:lnTo>
                  <a:lnTo>
                    <a:pt x="6389582" y="6408326"/>
                  </a:lnTo>
                  <a:lnTo>
                    <a:pt x="6424415" y="6379912"/>
                  </a:lnTo>
                  <a:lnTo>
                    <a:pt x="6458884" y="6351116"/>
                  </a:lnTo>
                  <a:lnTo>
                    <a:pt x="6492984" y="6321942"/>
                  </a:lnTo>
                  <a:lnTo>
                    <a:pt x="6526711" y="6292393"/>
                  </a:lnTo>
                  <a:lnTo>
                    <a:pt x="6560062" y="6262472"/>
                  </a:lnTo>
                  <a:lnTo>
                    <a:pt x="6593033" y="6232184"/>
                  </a:lnTo>
                  <a:lnTo>
                    <a:pt x="6625621" y="6201532"/>
                  </a:lnTo>
                  <a:lnTo>
                    <a:pt x="6657821" y="6170518"/>
                  </a:lnTo>
                  <a:lnTo>
                    <a:pt x="6689631" y="6139147"/>
                  </a:lnTo>
                  <a:lnTo>
                    <a:pt x="6721045" y="6107423"/>
                  </a:lnTo>
                  <a:lnTo>
                    <a:pt x="6752061" y="6075348"/>
                  </a:lnTo>
                  <a:lnTo>
                    <a:pt x="6782675" y="6042926"/>
                  </a:lnTo>
                  <a:lnTo>
                    <a:pt x="6812883" y="6010161"/>
                  </a:lnTo>
                  <a:lnTo>
                    <a:pt x="6842681" y="5977055"/>
                  </a:lnTo>
                  <a:lnTo>
                    <a:pt x="6872066" y="5943614"/>
                  </a:lnTo>
                  <a:lnTo>
                    <a:pt x="6901034" y="5909839"/>
                  </a:lnTo>
                  <a:lnTo>
                    <a:pt x="6929581" y="5875736"/>
                  </a:lnTo>
                  <a:lnTo>
                    <a:pt x="6957704" y="5841306"/>
                  </a:lnTo>
                  <a:lnTo>
                    <a:pt x="6985398" y="5806554"/>
                  </a:lnTo>
                  <a:lnTo>
                    <a:pt x="7012661" y="5771482"/>
                  </a:lnTo>
                  <a:lnTo>
                    <a:pt x="7039488" y="5736096"/>
                  </a:lnTo>
                  <a:lnTo>
                    <a:pt x="7065875" y="5700397"/>
                  </a:lnTo>
                  <a:lnTo>
                    <a:pt x="7091820" y="5664390"/>
                  </a:lnTo>
                  <a:lnTo>
                    <a:pt x="7117318" y="5628078"/>
                  </a:lnTo>
                  <a:lnTo>
                    <a:pt x="7142365" y="5591465"/>
                  </a:lnTo>
                  <a:lnTo>
                    <a:pt x="7166958" y="5554554"/>
                  </a:lnTo>
                  <a:lnTo>
                    <a:pt x="7191094" y="5517348"/>
                  </a:lnTo>
                  <a:lnTo>
                    <a:pt x="7214767" y="5479851"/>
                  </a:lnTo>
                  <a:lnTo>
                    <a:pt x="7237976" y="5442067"/>
                  </a:lnTo>
                  <a:lnTo>
                    <a:pt x="7260715" y="5403998"/>
                  </a:lnTo>
                  <a:lnTo>
                    <a:pt x="7282982" y="5365649"/>
                  </a:lnTo>
                  <a:lnTo>
                    <a:pt x="7304772" y="5327023"/>
                  </a:lnTo>
                  <a:lnTo>
                    <a:pt x="7326082" y="5288124"/>
                  </a:lnTo>
                  <a:lnTo>
                    <a:pt x="7346908" y="5248955"/>
                  </a:lnTo>
                  <a:lnTo>
                    <a:pt x="7367246" y="5209519"/>
                  </a:lnTo>
                  <a:lnTo>
                    <a:pt x="7387093" y="5169820"/>
                  </a:lnTo>
                  <a:lnTo>
                    <a:pt x="7406446" y="5129861"/>
                  </a:lnTo>
                  <a:lnTo>
                    <a:pt x="7425299" y="5089646"/>
                  </a:lnTo>
                  <a:lnTo>
                    <a:pt x="7443650" y="5049179"/>
                  </a:lnTo>
                  <a:lnTo>
                    <a:pt x="7461495" y="5008463"/>
                  </a:lnTo>
                  <a:lnTo>
                    <a:pt x="7478830" y="4967501"/>
                  </a:lnTo>
                  <a:lnTo>
                    <a:pt x="7495651" y="4926297"/>
                  </a:lnTo>
                  <a:lnTo>
                    <a:pt x="7511955" y="4884854"/>
                  </a:lnTo>
                  <a:lnTo>
                    <a:pt x="7527738" y="4843177"/>
                  </a:lnTo>
                  <a:lnTo>
                    <a:pt x="7542996" y="4801268"/>
                  </a:lnTo>
                  <a:lnTo>
                    <a:pt x="7557726" y="4759130"/>
                  </a:lnTo>
                  <a:lnTo>
                    <a:pt x="7571924" y="4716768"/>
                  </a:lnTo>
                  <a:lnTo>
                    <a:pt x="7585586" y="4674185"/>
                  </a:lnTo>
                  <a:lnTo>
                    <a:pt x="7598708" y="4631384"/>
                  </a:lnTo>
                  <a:lnTo>
                    <a:pt x="7611287" y="4588369"/>
                  </a:lnTo>
                  <a:lnTo>
                    <a:pt x="7623319" y="4545144"/>
                  </a:lnTo>
                  <a:lnTo>
                    <a:pt x="7634800" y="4501711"/>
                  </a:lnTo>
                  <a:lnTo>
                    <a:pt x="7645727" y="4458075"/>
                  </a:lnTo>
                  <a:lnTo>
                    <a:pt x="7656095" y="4414238"/>
                  </a:lnTo>
                  <a:lnTo>
                    <a:pt x="7665902" y="4370205"/>
                  </a:lnTo>
                  <a:lnTo>
                    <a:pt x="7675143" y="4325978"/>
                  </a:lnTo>
                  <a:lnTo>
                    <a:pt x="7683815" y="4281562"/>
                  </a:lnTo>
                  <a:lnTo>
                    <a:pt x="7691914" y="4236960"/>
                  </a:lnTo>
                  <a:lnTo>
                    <a:pt x="7699436" y="4192175"/>
                  </a:lnTo>
                  <a:lnTo>
                    <a:pt x="7706378" y="4147210"/>
                  </a:lnTo>
                  <a:lnTo>
                    <a:pt x="7712735" y="4102070"/>
                  </a:lnTo>
                  <a:lnTo>
                    <a:pt x="7718505" y="4056758"/>
                  </a:lnTo>
                  <a:lnTo>
                    <a:pt x="7723683" y="4011277"/>
                  </a:lnTo>
                  <a:lnTo>
                    <a:pt x="7728266" y="3965631"/>
                  </a:lnTo>
                  <a:lnTo>
                    <a:pt x="7732250" y="3919823"/>
                  </a:lnTo>
                  <a:lnTo>
                    <a:pt x="7735631" y="3873856"/>
                  </a:lnTo>
                  <a:lnTo>
                    <a:pt x="7738405" y="3827735"/>
                  </a:lnTo>
                  <a:lnTo>
                    <a:pt x="7740570" y="3781463"/>
                  </a:lnTo>
                  <a:lnTo>
                    <a:pt x="7742121" y="3735043"/>
                  </a:lnTo>
                  <a:lnTo>
                    <a:pt x="7743054" y="3688479"/>
                  </a:lnTo>
                  <a:lnTo>
                    <a:pt x="7743366" y="3641773"/>
                  </a:lnTo>
                  <a:lnTo>
                    <a:pt x="7743054" y="3595068"/>
                  </a:lnTo>
                  <a:lnTo>
                    <a:pt x="7742121" y="3548504"/>
                  </a:lnTo>
                  <a:lnTo>
                    <a:pt x="7740570" y="3502084"/>
                  </a:lnTo>
                  <a:lnTo>
                    <a:pt x="7738405" y="3455811"/>
                  </a:lnTo>
                  <a:lnTo>
                    <a:pt x="7735631" y="3409690"/>
                  </a:lnTo>
                  <a:lnTo>
                    <a:pt x="7732250" y="3363724"/>
                  </a:lnTo>
                  <a:lnTo>
                    <a:pt x="7728266" y="3317916"/>
                  </a:lnTo>
                  <a:lnTo>
                    <a:pt x="7723683" y="3272270"/>
                  </a:lnTo>
                  <a:lnTo>
                    <a:pt x="7718505" y="3226789"/>
                  </a:lnTo>
                  <a:lnTo>
                    <a:pt x="7712735" y="3181477"/>
                  </a:lnTo>
                  <a:lnTo>
                    <a:pt x="7706378" y="3136337"/>
                  </a:lnTo>
                  <a:lnTo>
                    <a:pt x="7699436" y="3091373"/>
                  </a:lnTo>
                  <a:lnTo>
                    <a:pt x="7691914" y="3046588"/>
                  </a:lnTo>
                  <a:lnTo>
                    <a:pt x="7683815" y="3001985"/>
                  </a:lnTo>
                  <a:lnTo>
                    <a:pt x="7675143" y="2957569"/>
                  </a:lnTo>
                  <a:lnTo>
                    <a:pt x="7665902" y="2913343"/>
                  </a:lnTo>
                  <a:lnTo>
                    <a:pt x="7656095" y="2869309"/>
                  </a:lnTo>
                  <a:lnTo>
                    <a:pt x="7645727" y="2825473"/>
                  </a:lnTo>
                  <a:lnTo>
                    <a:pt x="7634800" y="2781837"/>
                  </a:lnTo>
                  <a:lnTo>
                    <a:pt x="7623319" y="2738404"/>
                  </a:lnTo>
                  <a:lnTo>
                    <a:pt x="7611287" y="2695178"/>
                  </a:lnTo>
                  <a:lnTo>
                    <a:pt x="7598708" y="2652163"/>
                  </a:lnTo>
                  <a:lnTo>
                    <a:pt x="7585586" y="2609363"/>
                  </a:lnTo>
                  <a:lnTo>
                    <a:pt x="7571924" y="2566780"/>
                  </a:lnTo>
                  <a:lnTo>
                    <a:pt x="7557726" y="2524418"/>
                  </a:lnTo>
                  <a:lnTo>
                    <a:pt x="7542996" y="2482280"/>
                  </a:lnTo>
                  <a:lnTo>
                    <a:pt x="7527738" y="2440371"/>
                  </a:lnTo>
                  <a:lnTo>
                    <a:pt x="7511955" y="2398694"/>
                  </a:lnTo>
                  <a:lnTo>
                    <a:pt x="7495651" y="2357251"/>
                  </a:lnTo>
                  <a:lnTo>
                    <a:pt x="7478830" y="2316047"/>
                  </a:lnTo>
                  <a:lnTo>
                    <a:pt x="7461495" y="2275086"/>
                  </a:lnTo>
                  <a:lnTo>
                    <a:pt x="7443650" y="2234369"/>
                  </a:lnTo>
                  <a:lnTo>
                    <a:pt x="7425299" y="2193902"/>
                  </a:lnTo>
                  <a:lnTo>
                    <a:pt x="7406446" y="2153688"/>
                  </a:lnTo>
                  <a:lnTo>
                    <a:pt x="7387093" y="2113729"/>
                  </a:lnTo>
                  <a:lnTo>
                    <a:pt x="7367246" y="2074030"/>
                  </a:lnTo>
                  <a:lnTo>
                    <a:pt x="7346908" y="2034594"/>
                  </a:lnTo>
                  <a:lnTo>
                    <a:pt x="7326082" y="1995425"/>
                  </a:lnTo>
                  <a:lnTo>
                    <a:pt x="7304772" y="1956526"/>
                  </a:lnTo>
                  <a:lnTo>
                    <a:pt x="7282982" y="1917900"/>
                  </a:lnTo>
                  <a:lnTo>
                    <a:pt x="7260715" y="1879551"/>
                  </a:lnTo>
                  <a:lnTo>
                    <a:pt x="7237976" y="1841483"/>
                  </a:lnTo>
                  <a:lnTo>
                    <a:pt x="7214767" y="1803699"/>
                  </a:lnTo>
                  <a:lnTo>
                    <a:pt x="7191094" y="1766202"/>
                  </a:lnTo>
                  <a:lnTo>
                    <a:pt x="7166958" y="1728996"/>
                  </a:lnTo>
                  <a:lnTo>
                    <a:pt x="7142365" y="1692085"/>
                  </a:lnTo>
                  <a:lnTo>
                    <a:pt x="7117318" y="1655472"/>
                  </a:lnTo>
                  <a:lnTo>
                    <a:pt x="7091820" y="1619160"/>
                  </a:lnTo>
                  <a:lnTo>
                    <a:pt x="7065875" y="1583153"/>
                  </a:lnTo>
                  <a:lnTo>
                    <a:pt x="7039488" y="1547455"/>
                  </a:lnTo>
                  <a:lnTo>
                    <a:pt x="7012661" y="1512068"/>
                  </a:lnTo>
                  <a:lnTo>
                    <a:pt x="6985398" y="1476997"/>
                  </a:lnTo>
                  <a:lnTo>
                    <a:pt x="6957704" y="1442245"/>
                  </a:lnTo>
                  <a:lnTo>
                    <a:pt x="6929581" y="1407815"/>
                  </a:lnTo>
                  <a:lnTo>
                    <a:pt x="6901034" y="1373712"/>
                  </a:lnTo>
                  <a:lnTo>
                    <a:pt x="6872066" y="1339937"/>
                  </a:lnTo>
                  <a:lnTo>
                    <a:pt x="6842681" y="1306496"/>
                  </a:lnTo>
                  <a:lnTo>
                    <a:pt x="6812883" y="1273391"/>
                  </a:lnTo>
                  <a:lnTo>
                    <a:pt x="6782675" y="1240626"/>
                  </a:lnTo>
                  <a:lnTo>
                    <a:pt x="6752061" y="1208204"/>
                  </a:lnTo>
                  <a:lnTo>
                    <a:pt x="6721045" y="1176129"/>
                  </a:lnTo>
                  <a:lnTo>
                    <a:pt x="6689631" y="1144404"/>
                  </a:lnTo>
                  <a:lnTo>
                    <a:pt x="6657821" y="1113034"/>
                  </a:lnTo>
                  <a:lnTo>
                    <a:pt x="6625621" y="1082021"/>
                  </a:lnTo>
                  <a:lnTo>
                    <a:pt x="6593033" y="1051368"/>
                  </a:lnTo>
                  <a:lnTo>
                    <a:pt x="6560062" y="1021080"/>
                  </a:lnTo>
                  <a:lnTo>
                    <a:pt x="6526711" y="991160"/>
                  </a:lnTo>
                  <a:lnTo>
                    <a:pt x="6492984" y="961611"/>
                  </a:lnTo>
                  <a:lnTo>
                    <a:pt x="6458884" y="932437"/>
                  </a:lnTo>
                  <a:lnTo>
                    <a:pt x="6424415" y="903641"/>
                  </a:lnTo>
                  <a:lnTo>
                    <a:pt x="6389582" y="875227"/>
                  </a:lnTo>
                  <a:lnTo>
                    <a:pt x="6354387" y="847198"/>
                  </a:lnTo>
                  <a:lnTo>
                    <a:pt x="6318834" y="819558"/>
                  </a:lnTo>
                  <a:lnTo>
                    <a:pt x="6282927" y="792310"/>
                  </a:lnTo>
                  <a:lnTo>
                    <a:pt x="6246671" y="765458"/>
                  </a:lnTo>
                  <a:lnTo>
                    <a:pt x="6210067" y="739006"/>
                  </a:lnTo>
                  <a:lnTo>
                    <a:pt x="6173121" y="712956"/>
                  </a:lnTo>
                  <a:lnTo>
                    <a:pt x="6135836" y="687312"/>
                  </a:lnTo>
                  <a:lnTo>
                    <a:pt x="6098216" y="662078"/>
                  </a:lnTo>
                  <a:lnTo>
                    <a:pt x="6060264" y="637258"/>
                  </a:lnTo>
                  <a:lnTo>
                    <a:pt x="6021984" y="612854"/>
                  </a:lnTo>
                  <a:lnTo>
                    <a:pt x="5983379" y="588870"/>
                  </a:lnTo>
                  <a:lnTo>
                    <a:pt x="5944455" y="565310"/>
                  </a:lnTo>
                  <a:lnTo>
                    <a:pt x="5905213" y="542177"/>
                  </a:lnTo>
                  <a:lnTo>
                    <a:pt x="5865659" y="519475"/>
                  </a:lnTo>
                  <a:lnTo>
                    <a:pt x="5825795" y="497208"/>
                  </a:lnTo>
                  <a:lnTo>
                    <a:pt x="5785625" y="475377"/>
                  </a:lnTo>
                  <a:lnTo>
                    <a:pt x="5745153" y="453988"/>
                  </a:lnTo>
                  <a:lnTo>
                    <a:pt x="5704384" y="433044"/>
                  </a:lnTo>
                  <a:lnTo>
                    <a:pt x="5663319" y="412548"/>
                  </a:lnTo>
                  <a:lnTo>
                    <a:pt x="5621964" y="392503"/>
                  </a:lnTo>
                  <a:lnTo>
                    <a:pt x="5580322" y="372914"/>
                  </a:lnTo>
                  <a:lnTo>
                    <a:pt x="5538397" y="353783"/>
                  </a:lnTo>
                  <a:lnTo>
                    <a:pt x="5496192" y="335115"/>
                  </a:lnTo>
                  <a:lnTo>
                    <a:pt x="5453711" y="316912"/>
                  </a:lnTo>
                  <a:lnTo>
                    <a:pt x="5410957" y="299178"/>
                  </a:lnTo>
                  <a:lnTo>
                    <a:pt x="5367935" y="281917"/>
                  </a:lnTo>
                  <a:lnTo>
                    <a:pt x="5324649" y="265132"/>
                  </a:lnTo>
                  <a:lnTo>
                    <a:pt x="5281101" y="248826"/>
                  </a:lnTo>
                  <a:lnTo>
                    <a:pt x="5237296" y="233004"/>
                  </a:lnTo>
                  <a:lnTo>
                    <a:pt x="5193237" y="217668"/>
                  </a:lnTo>
                  <a:lnTo>
                    <a:pt x="5148929" y="202822"/>
                  </a:lnTo>
                  <a:lnTo>
                    <a:pt x="5104374" y="188470"/>
                  </a:lnTo>
                  <a:lnTo>
                    <a:pt x="5059576" y="174615"/>
                  </a:lnTo>
                  <a:lnTo>
                    <a:pt x="5014540" y="161260"/>
                  </a:lnTo>
                  <a:lnTo>
                    <a:pt x="4969269" y="148410"/>
                  </a:lnTo>
                  <a:lnTo>
                    <a:pt x="4923766" y="136067"/>
                  </a:lnTo>
                  <a:lnTo>
                    <a:pt x="4878035" y="124235"/>
                  </a:lnTo>
                  <a:lnTo>
                    <a:pt x="4832081" y="112918"/>
                  </a:lnTo>
                  <a:lnTo>
                    <a:pt x="4785907" y="102118"/>
                  </a:lnTo>
                  <a:lnTo>
                    <a:pt x="4739515" y="91840"/>
                  </a:lnTo>
                  <a:lnTo>
                    <a:pt x="4692911" y="82088"/>
                  </a:lnTo>
                  <a:lnTo>
                    <a:pt x="4646098" y="72863"/>
                  </a:lnTo>
                  <a:lnTo>
                    <a:pt x="4599080" y="64171"/>
                  </a:lnTo>
                  <a:lnTo>
                    <a:pt x="4551860" y="56014"/>
                  </a:lnTo>
                  <a:lnTo>
                    <a:pt x="4504442" y="48396"/>
                  </a:lnTo>
                  <a:lnTo>
                    <a:pt x="4456830" y="41321"/>
                  </a:lnTo>
                  <a:lnTo>
                    <a:pt x="4409027" y="34791"/>
                  </a:lnTo>
                  <a:lnTo>
                    <a:pt x="4361037" y="28811"/>
                  </a:lnTo>
                  <a:lnTo>
                    <a:pt x="4312864" y="23384"/>
                  </a:lnTo>
                  <a:lnTo>
                    <a:pt x="4264512" y="18513"/>
                  </a:lnTo>
                  <a:lnTo>
                    <a:pt x="4215984" y="14203"/>
                  </a:lnTo>
                  <a:lnTo>
                    <a:pt x="4167285" y="10456"/>
                  </a:lnTo>
                  <a:lnTo>
                    <a:pt x="4118417" y="7275"/>
                  </a:lnTo>
                  <a:lnTo>
                    <a:pt x="4069384" y="4665"/>
                  </a:lnTo>
                  <a:lnTo>
                    <a:pt x="4020191" y="2629"/>
                  </a:lnTo>
                  <a:lnTo>
                    <a:pt x="3970840" y="1171"/>
                  </a:lnTo>
                  <a:lnTo>
                    <a:pt x="3921336" y="293"/>
                  </a:lnTo>
                  <a:lnTo>
                    <a:pt x="3871683" y="0"/>
                  </a:lnTo>
                  <a:lnTo>
                    <a:pt x="3822029" y="293"/>
                  </a:lnTo>
                  <a:lnTo>
                    <a:pt x="3772525" y="1171"/>
                  </a:lnTo>
                  <a:lnTo>
                    <a:pt x="3723175" y="2629"/>
                  </a:lnTo>
                  <a:lnTo>
                    <a:pt x="3673981" y="4665"/>
                  </a:lnTo>
                  <a:lnTo>
                    <a:pt x="3624949" y="7275"/>
                  </a:lnTo>
                  <a:lnTo>
                    <a:pt x="3576081" y="10456"/>
                  </a:lnTo>
                  <a:lnTo>
                    <a:pt x="3527381" y="14203"/>
                  </a:lnTo>
                  <a:lnTo>
                    <a:pt x="3478853" y="18513"/>
                  </a:lnTo>
                  <a:lnTo>
                    <a:pt x="3430501" y="23384"/>
                  </a:lnTo>
                  <a:lnTo>
                    <a:pt x="3382328" y="28811"/>
                  </a:lnTo>
                  <a:lnTo>
                    <a:pt x="3334338" y="34791"/>
                  </a:lnTo>
                  <a:lnTo>
                    <a:pt x="3286536" y="41321"/>
                  </a:lnTo>
                  <a:lnTo>
                    <a:pt x="3238923" y="48396"/>
                  </a:lnTo>
                  <a:lnTo>
                    <a:pt x="3191505" y="56014"/>
                  </a:lnTo>
                  <a:lnTo>
                    <a:pt x="3144285" y="64171"/>
                  </a:lnTo>
                  <a:lnTo>
                    <a:pt x="3097267" y="72863"/>
                  </a:lnTo>
                  <a:lnTo>
                    <a:pt x="3050454" y="82088"/>
                  </a:lnTo>
                  <a:lnTo>
                    <a:pt x="3003850" y="91840"/>
                  </a:lnTo>
                  <a:lnTo>
                    <a:pt x="2957459" y="102118"/>
                  </a:lnTo>
                  <a:lnTo>
                    <a:pt x="2911284" y="112918"/>
                  </a:lnTo>
                  <a:lnTo>
                    <a:pt x="2865330" y="124235"/>
                  </a:lnTo>
                  <a:lnTo>
                    <a:pt x="2819599" y="136067"/>
                  </a:lnTo>
                  <a:lnTo>
                    <a:pt x="2774097" y="148410"/>
                  </a:lnTo>
                  <a:lnTo>
                    <a:pt x="2728825" y="161260"/>
                  </a:lnTo>
                  <a:lnTo>
                    <a:pt x="2683789" y="174615"/>
                  </a:lnTo>
                  <a:lnTo>
                    <a:pt x="2638992" y="188470"/>
                  </a:lnTo>
                  <a:lnTo>
                    <a:pt x="2594437" y="202822"/>
                  </a:lnTo>
                  <a:lnTo>
                    <a:pt x="2550128" y="217668"/>
                  </a:lnTo>
                  <a:lnTo>
                    <a:pt x="2506069" y="233004"/>
                  </a:lnTo>
                  <a:lnTo>
                    <a:pt x="2462264" y="248826"/>
                  </a:lnTo>
                  <a:lnTo>
                    <a:pt x="2418717" y="265132"/>
                  </a:lnTo>
                  <a:lnTo>
                    <a:pt x="2375430" y="281917"/>
                  </a:lnTo>
                  <a:lnTo>
                    <a:pt x="2332408" y="299178"/>
                  </a:lnTo>
                  <a:lnTo>
                    <a:pt x="2289655" y="316912"/>
                  </a:lnTo>
                  <a:lnTo>
                    <a:pt x="2247174" y="335115"/>
                  </a:lnTo>
                  <a:lnTo>
                    <a:pt x="2204969" y="353783"/>
                  </a:lnTo>
                  <a:lnTo>
                    <a:pt x="2163043" y="372914"/>
                  </a:lnTo>
                  <a:lnTo>
                    <a:pt x="2121401" y="392503"/>
                  </a:lnTo>
                  <a:lnTo>
                    <a:pt x="2080046" y="412548"/>
                  </a:lnTo>
                  <a:lnTo>
                    <a:pt x="2038982" y="433044"/>
                  </a:lnTo>
                  <a:lnTo>
                    <a:pt x="1998212" y="453988"/>
                  </a:lnTo>
                  <a:lnTo>
                    <a:pt x="1957740" y="475377"/>
                  </a:lnTo>
                  <a:lnTo>
                    <a:pt x="1917571" y="497208"/>
                  </a:lnTo>
                  <a:lnTo>
                    <a:pt x="1877707" y="519475"/>
                  </a:lnTo>
                  <a:lnTo>
                    <a:pt x="1838152" y="542177"/>
                  </a:lnTo>
                  <a:lnTo>
                    <a:pt x="1798911" y="565310"/>
                  </a:lnTo>
                  <a:lnTo>
                    <a:pt x="1759986" y="588870"/>
                  </a:lnTo>
                  <a:lnTo>
                    <a:pt x="1721382" y="612854"/>
                  </a:lnTo>
                  <a:lnTo>
                    <a:pt x="1683102" y="637258"/>
                  </a:lnTo>
                  <a:lnTo>
                    <a:pt x="1645150" y="662078"/>
                  </a:lnTo>
                  <a:lnTo>
                    <a:pt x="1607529" y="687312"/>
                  </a:lnTo>
                  <a:lnTo>
                    <a:pt x="1570244" y="712956"/>
                  </a:lnTo>
                  <a:lnTo>
                    <a:pt x="1533298" y="739006"/>
                  </a:lnTo>
                  <a:lnTo>
                    <a:pt x="1496695" y="765458"/>
                  </a:lnTo>
                  <a:lnTo>
                    <a:pt x="1460438" y="792310"/>
                  </a:lnTo>
                  <a:lnTo>
                    <a:pt x="1424531" y="819558"/>
                  </a:lnTo>
                  <a:lnTo>
                    <a:pt x="1388979" y="847198"/>
                  </a:lnTo>
                  <a:lnTo>
                    <a:pt x="1353784" y="875227"/>
                  </a:lnTo>
                  <a:lnTo>
                    <a:pt x="1318950" y="903641"/>
                  </a:lnTo>
                  <a:lnTo>
                    <a:pt x="1284481" y="932437"/>
                  </a:lnTo>
                  <a:lnTo>
                    <a:pt x="1250382" y="961611"/>
                  </a:lnTo>
                  <a:lnTo>
                    <a:pt x="1216654" y="991160"/>
                  </a:lnTo>
                  <a:lnTo>
                    <a:pt x="1183303" y="1021080"/>
                  </a:lnTo>
                  <a:lnTo>
                    <a:pt x="1150332" y="1051368"/>
                  </a:lnTo>
                  <a:lnTo>
                    <a:pt x="1117744" y="1082021"/>
                  </a:lnTo>
                  <a:lnTo>
                    <a:pt x="1085544" y="1113034"/>
                  </a:lnTo>
                  <a:lnTo>
                    <a:pt x="1053735" y="1144404"/>
                  </a:lnTo>
                  <a:lnTo>
                    <a:pt x="1022320" y="1176129"/>
                  </a:lnTo>
                  <a:lnTo>
                    <a:pt x="991304" y="1208204"/>
                  </a:lnTo>
                  <a:lnTo>
                    <a:pt x="960690" y="1240626"/>
                  </a:lnTo>
                  <a:lnTo>
                    <a:pt x="930483" y="1273391"/>
                  </a:lnTo>
                  <a:lnTo>
                    <a:pt x="900684" y="1306496"/>
                  </a:lnTo>
                  <a:lnTo>
                    <a:pt x="871299" y="1339937"/>
                  </a:lnTo>
                  <a:lnTo>
                    <a:pt x="842332" y="1373712"/>
                  </a:lnTo>
                  <a:lnTo>
                    <a:pt x="813784" y="1407815"/>
                  </a:lnTo>
                  <a:lnTo>
                    <a:pt x="785662" y="1442245"/>
                  </a:lnTo>
                  <a:lnTo>
                    <a:pt x="757967" y="1476997"/>
                  </a:lnTo>
                  <a:lnTo>
                    <a:pt x="730705" y="1512068"/>
                  </a:lnTo>
                  <a:lnTo>
                    <a:pt x="703878" y="1547455"/>
                  </a:lnTo>
                  <a:lnTo>
                    <a:pt x="677490" y="1583153"/>
                  </a:lnTo>
                  <a:lnTo>
                    <a:pt x="651546" y="1619160"/>
                  </a:lnTo>
                  <a:lnTo>
                    <a:pt x="626048" y="1655472"/>
                  </a:lnTo>
                  <a:lnTo>
                    <a:pt x="601000" y="1692085"/>
                  </a:lnTo>
                  <a:lnTo>
                    <a:pt x="576407" y="1728996"/>
                  </a:lnTo>
                  <a:lnTo>
                    <a:pt x="552272" y="1766202"/>
                  </a:lnTo>
                  <a:lnTo>
                    <a:pt x="528598" y="1803699"/>
                  </a:lnTo>
                  <a:lnTo>
                    <a:pt x="505390" y="1841483"/>
                  </a:lnTo>
                  <a:lnTo>
                    <a:pt x="482650" y="1879551"/>
                  </a:lnTo>
                  <a:lnTo>
                    <a:pt x="460384" y="1917900"/>
                  </a:lnTo>
                  <a:lnTo>
                    <a:pt x="438594" y="1956526"/>
                  </a:lnTo>
                  <a:lnTo>
                    <a:pt x="417284" y="1995425"/>
                  </a:lnTo>
                  <a:lnTo>
                    <a:pt x="396458" y="2034594"/>
                  </a:lnTo>
                  <a:lnTo>
                    <a:pt x="376119" y="2074030"/>
                  </a:lnTo>
                  <a:lnTo>
                    <a:pt x="356272" y="2113729"/>
                  </a:lnTo>
                  <a:lnTo>
                    <a:pt x="336920" y="2153688"/>
                  </a:lnTo>
                  <a:lnTo>
                    <a:pt x="318066" y="2193902"/>
                  </a:lnTo>
                  <a:lnTo>
                    <a:pt x="299715" y="2234369"/>
                  </a:lnTo>
                  <a:lnTo>
                    <a:pt x="281871" y="2275086"/>
                  </a:lnTo>
                  <a:lnTo>
                    <a:pt x="264536" y="2316047"/>
                  </a:lnTo>
                  <a:lnTo>
                    <a:pt x="247714" y="2357251"/>
                  </a:lnTo>
                  <a:lnTo>
                    <a:pt x="231410" y="2398694"/>
                  </a:lnTo>
                  <a:lnTo>
                    <a:pt x="215627" y="2440371"/>
                  </a:lnTo>
                  <a:lnTo>
                    <a:pt x="200369" y="2482280"/>
                  </a:lnTo>
                  <a:lnTo>
                    <a:pt x="185639" y="2524418"/>
                  </a:lnTo>
                  <a:lnTo>
                    <a:pt x="171441" y="2566780"/>
                  </a:lnTo>
                  <a:lnTo>
                    <a:pt x="157780" y="2609363"/>
                  </a:lnTo>
                  <a:lnTo>
                    <a:pt x="144657" y="2652163"/>
                  </a:lnTo>
                  <a:lnTo>
                    <a:pt x="132079" y="2695178"/>
                  </a:lnTo>
                  <a:lnTo>
                    <a:pt x="120047" y="2738404"/>
                  </a:lnTo>
                  <a:lnTo>
                    <a:pt x="108565" y="2781837"/>
                  </a:lnTo>
                  <a:lnTo>
                    <a:pt x="97639" y="2825473"/>
                  </a:lnTo>
                  <a:lnTo>
                    <a:pt x="87270" y="2869309"/>
                  </a:lnTo>
                  <a:lnTo>
                    <a:pt x="77463" y="2913343"/>
                  </a:lnTo>
                  <a:lnTo>
                    <a:pt x="68222" y="2957569"/>
                  </a:lnTo>
                  <a:lnTo>
                    <a:pt x="59550" y="3001985"/>
                  </a:lnTo>
                  <a:lnTo>
                    <a:pt x="51452" y="3046588"/>
                  </a:lnTo>
                  <a:lnTo>
                    <a:pt x="43929" y="3091373"/>
                  </a:lnTo>
                  <a:lnTo>
                    <a:pt x="36988" y="3136337"/>
                  </a:lnTo>
                  <a:lnTo>
                    <a:pt x="30630" y="3181477"/>
                  </a:lnTo>
                  <a:lnTo>
                    <a:pt x="24860" y="3226789"/>
                  </a:lnTo>
                  <a:lnTo>
                    <a:pt x="19682" y="3272270"/>
                  </a:lnTo>
                  <a:lnTo>
                    <a:pt x="15100" y="3317916"/>
                  </a:lnTo>
                  <a:lnTo>
                    <a:pt x="11116" y="3363724"/>
                  </a:lnTo>
                  <a:lnTo>
                    <a:pt x="7735" y="3409690"/>
                  </a:lnTo>
                  <a:lnTo>
                    <a:pt x="4960" y="3455811"/>
                  </a:lnTo>
                  <a:lnTo>
                    <a:pt x="2795" y="3502084"/>
                  </a:lnTo>
                  <a:lnTo>
                    <a:pt x="1245" y="3548504"/>
                  </a:lnTo>
                  <a:lnTo>
                    <a:pt x="311" y="3595068"/>
                  </a:lnTo>
                  <a:lnTo>
                    <a:pt x="0" y="3641773"/>
                  </a:lnTo>
                  <a:lnTo>
                    <a:pt x="311" y="3688479"/>
                  </a:lnTo>
                  <a:lnTo>
                    <a:pt x="1245" y="3735043"/>
                  </a:lnTo>
                  <a:lnTo>
                    <a:pt x="2795" y="3781463"/>
                  </a:lnTo>
                  <a:lnTo>
                    <a:pt x="4960" y="3827735"/>
                  </a:lnTo>
                  <a:lnTo>
                    <a:pt x="7735" y="3873856"/>
                  </a:lnTo>
                  <a:lnTo>
                    <a:pt x="11116" y="3919823"/>
                  </a:lnTo>
                  <a:lnTo>
                    <a:pt x="15100" y="3965631"/>
                  </a:lnTo>
                  <a:lnTo>
                    <a:pt x="19682" y="4011277"/>
                  </a:lnTo>
                  <a:lnTo>
                    <a:pt x="24860" y="4056758"/>
                  </a:lnTo>
                  <a:lnTo>
                    <a:pt x="30630" y="4102070"/>
                  </a:lnTo>
                  <a:lnTo>
                    <a:pt x="36988" y="4147210"/>
                  </a:lnTo>
                  <a:lnTo>
                    <a:pt x="43929" y="4192175"/>
                  </a:lnTo>
                  <a:lnTo>
                    <a:pt x="51452" y="4236960"/>
                  </a:lnTo>
                  <a:lnTo>
                    <a:pt x="59550" y="4281562"/>
                  </a:lnTo>
                  <a:lnTo>
                    <a:pt x="68222" y="4325978"/>
                  </a:lnTo>
                  <a:lnTo>
                    <a:pt x="77463" y="4370205"/>
                  </a:lnTo>
                  <a:lnTo>
                    <a:pt x="87270" y="4414238"/>
                  </a:lnTo>
                  <a:lnTo>
                    <a:pt x="97639" y="4458075"/>
                  </a:lnTo>
                  <a:lnTo>
                    <a:pt x="108565" y="4501711"/>
                  </a:lnTo>
                  <a:lnTo>
                    <a:pt x="120047" y="4545144"/>
                  </a:lnTo>
                  <a:lnTo>
                    <a:pt x="132079" y="4588369"/>
                  </a:lnTo>
                  <a:lnTo>
                    <a:pt x="144657" y="4631384"/>
                  </a:lnTo>
                  <a:lnTo>
                    <a:pt x="157780" y="4674185"/>
                  </a:lnTo>
                  <a:lnTo>
                    <a:pt x="171441" y="4716768"/>
                  </a:lnTo>
                  <a:lnTo>
                    <a:pt x="185639" y="4759130"/>
                  </a:lnTo>
                  <a:lnTo>
                    <a:pt x="200369" y="4801268"/>
                  </a:lnTo>
                  <a:lnTo>
                    <a:pt x="215627" y="4843177"/>
                  </a:lnTo>
                  <a:lnTo>
                    <a:pt x="231410" y="4884854"/>
                  </a:lnTo>
                  <a:lnTo>
                    <a:pt x="247714" y="4926297"/>
                  </a:lnTo>
                  <a:lnTo>
                    <a:pt x="264536" y="4967501"/>
                  </a:lnTo>
                  <a:lnTo>
                    <a:pt x="281871" y="5008463"/>
                  </a:lnTo>
                  <a:lnTo>
                    <a:pt x="299715" y="5049179"/>
                  </a:lnTo>
                  <a:lnTo>
                    <a:pt x="318066" y="5089646"/>
                  </a:lnTo>
                  <a:lnTo>
                    <a:pt x="336920" y="5129861"/>
                  </a:lnTo>
                  <a:lnTo>
                    <a:pt x="356272" y="5169820"/>
                  </a:lnTo>
                  <a:lnTo>
                    <a:pt x="376119" y="5209519"/>
                  </a:lnTo>
                  <a:lnTo>
                    <a:pt x="396458" y="5248955"/>
                  </a:lnTo>
                  <a:lnTo>
                    <a:pt x="417284" y="5288124"/>
                  </a:lnTo>
                  <a:lnTo>
                    <a:pt x="438594" y="5327023"/>
                  </a:lnTo>
                  <a:lnTo>
                    <a:pt x="460384" y="5365649"/>
                  </a:lnTo>
                  <a:lnTo>
                    <a:pt x="482650" y="5403998"/>
                  </a:lnTo>
                  <a:lnTo>
                    <a:pt x="505390" y="5442067"/>
                  </a:lnTo>
                  <a:lnTo>
                    <a:pt x="528598" y="5479851"/>
                  </a:lnTo>
                  <a:lnTo>
                    <a:pt x="552272" y="5517348"/>
                  </a:lnTo>
                  <a:lnTo>
                    <a:pt x="576407" y="5554554"/>
                  </a:lnTo>
                  <a:lnTo>
                    <a:pt x="601000" y="5591465"/>
                  </a:lnTo>
                  <a:lnTo>
                    <a:pt x="626048" y="5628078"/>
                  </a:lnTo>
                  <a:lnTo>
                    <a:pt x="651546" y="5664390"/>
                  </a:lnTo>
                  <a:lnTo>
                    <a:pt x="677490" y="5700397"/>
                  </a:lnTo>
                  <a:lnTo>
                    <a:pt x="703878" y="5736096"/>
                  </a:lnTo>
                  <a:lnTo>
                    <a:pt x="730705" y="5771482"/>
                  </a:lnTo>
                  <a:lnTo>
                    <a:pt x="757967" y="5806554"/>
                  </a:lnTo>
                  <a:lnTo>
                    <a:pt x="785662" y="5841306"/>
                  </a:lnTo>
                  <a:lnTo>
                    <a:pt x="813784" y="5875736"/>
                  </a:lnTo>
                  <a:lnTo>
                    <a:pt x="842332" y="5909839"/>
                  </a:lnTo>
                  <a:lnTo>
                    <a:pt x="871299" y="5943614"/>
                  </a:lnTo>
                  <a:lnTo>
                    <a:pt x="900684" y="5977055"/>
                  </a:lnTo>
                  <a:lnTo>
                    <a:pt x="930483" y="6010161"/>
                  </a:lnTo>
                  <a:lnTo>
                    <a:pt x="960690" y="6042926"/>
                  </a:lnTo>
                  <a:lnTo>
                    <a:pt x="991304" y="6075348"/>
                  </a:lnTo>
                  <a:lnTo>
                    <a:pt x="1022320" y="6107423"/>
                  </a:lnTo>
                  <a:lnTo>
                    <a:pt x="1053735" y="6139147"/>
                  </a:lnTo>
                  <a:lnTo>
                    <a:pt x="1085544" y="6170518"/>
                  </a:lnTo>
                  <a:lnTo>
                    <a:pt x="1117744" y="6201532"/>
                  </a:lnTo>
                  <a:lnTo>
                    <a:pt x="1150332" y="6232184"/>
                  </a:lnTo>
                  <a:lnTo>
                    <a:pt x="1183303" y="6262472"/>
                  </a:lnTo>
                  <a:lnTo>
                    <a:pt x="1216654" y="6292393"/>
                  </a:lnTo>
                  <a:lnTo>
                    <a:pt x="1250382" y="6321942"/>
                  </a:lnTo>
                  <a:lnTo>
                    <a:pt x="1284481" y="6351116"/>
                  </a:lnTo>
                  <a:lnTo>
                    <a:pt x="1318950" y="6379912"/>
                  </a:lnTo>
                  <a:lnTo>
                    <a:pt x="1353784" y="6408326"/>
                  </a:lnTo>
                  <a:lnTo>
                    <a:pt x="1388979" y="6436355"/>
                  </a:lnTo>
                  <a:lnTo>
                    <a:pt x="1424531" y="6463995"/>
                  </a:lnTo>
                  <a:lnTo>
                    <a:pt x="1460438" y="6491243"/>
                  </a:lnTo>
                  <a:lnTo>
                    <a:pt x="1496695" y="6518095"/>
                  </a:lnTo>
                  <a:lnTo>
                    <a:pt x="1533298" y="6544548"/>
                  </a:lnTo>
                  <a:lnTo>
                    <a:pt x="1570244" y="6570598"/>
                  </a:lnTo>
                  <a:lnTo>
                    <a:pt x="1607529" y="6596241"/>
                  </a:lnTo>
                  <a:lnTo>
                    <a:pt x="1645150" y="6621475"/>
                  </a:lnTo>
                  <a:lnTo>
                    <a:pt x="1683102" y="6646296"/>
                  </a:lnTo>
                  <a:lnTo>
                    <a:pt x="1721382" y="6670700"/>
                  </a:lnTo>
                  <a:lnTo>
                    <a:pt x="1759986" y="6694684"/>
                  </a:lnTo>
                  <a:lnTo>
                    <a:pt x="1798911" y="6718244"/>
                  </a:lnTo>
                  <a:lnTo>
                    <a:pt x="1838152" y="6741377"/>
                  </a:lnTo>
                  <a:lnTo>
                    <a:pt x="1877707" y="6764079"/>
                  </a:lnTo>
                  <a:lnTo>
                    <a:pt x="1917571" y="6786347"/>
                  </a:lnTo>
                  <a:lnTo>
                    <a:pt x="1957740" y="6808177"/>
                  </a:lnTo>
                  <a:lnTo>
                    <a:pt x="1998212" y="6829566"/>
                  </a:lnTo>
                  <a:lnTo>
                    <a:pt x="2038982" y="6850511"/>
                  </a:lnTo>
                  <a:lnTo>
                    <a:pt x="2080046" y="6871007"/>
                  </a:lnTo>
                  <a:lnTo>
                    <a:pt x="2121401" y="6891052"/>
                  </a:lnTo>
                  <a:lnTo>
                    <a:pt x="2163043" y="6910641"/>
                  </a:lnTo>
                  <a:lnTo>
                    <a:pt x="2204969" y="6929772"/>
                  </a:lnTo>
                  <a:lnTo>
                    <a:pt x="2247174" y="6948441"/>
                  </a:lnTo>
                  <a:lnTo>
                    <a:pt x="2289655" y="6966644"/>
                  </a:lnTo>
                  <a:lnTo>
                    <a:pt x="2332408" y="6984378"/>
                  </a:lnTo>
                  <a:lnTo>
                    <a:pt x="2375430" y="7001639"/>
                  </a:lnTo>
                  <a:lnTo>
                    <a:pt x="2418717" y="7018424"/>
                  </a:lnTo>
                  <a:lnTo>
                    <a:pt x="2462264" y="7034730"/>
                  </a:lnTo>
                  <a:lnTo>
                    <a:pt x="2506069" y="7050552"/>
                  </a:lnTo>
                  <a:lnTo>
                    <a:pt x="2550128" y="7065888"/>
                  </a:lnTo>
                  <a:lnTo>
                    <a:pt x="2594437" y="7080734"/>
                  </a:lnTo>
                  <a:lnTo>
                    <a:pt x="2638992" y="7095086"/>
                  </a:lnTo>
                  <a:lnTo>
                    <a:pt x="2683789" y="7108941"/>
                  </a:lnTo>
                  <a:lnTo>
                    <a:pt x="2728825" y="7122296"/>
                  </a:lnTo>
                  <a:lnTo>
                    <a:pt x="2774097" y="7135147"/>
                  </a:lnTo>
                  <a:lnTo>
                    <a:pt x="2819599" y="7147490"/>
                  </a:lnTo>
                  <a:lnTo>
                    <a:pt x="2865330" y="7159322"/>
                  </a:lnTo>
                  <a:lnTo>
                    <a:pt x="2911284" y="7170639"/>
                  </a:lnTo>
                  <a:lnTo>
                    <a:pt x="2957459" y="7181438"/>
                  </a:lnTo>
                  <a:lnTo>
                    <a:pt x="3003850" y="7191716"/>
                  </a:lnTo>
                  <a:lnTo>
                    <a:pt x="3050454" y="7201469"/>
                  </a:lnTo>
                  <a:lnTo>
                    <a:pt x="3097267" y="7210694"/>
                  </a:lnTo>
                  <a:lnTo>
                    <a:pt x="3144285" y="7219386"/>
                  </a:lnTo>
                  <a:lnTo>
                    <a:pt x="3191505" y="7227543"/>
                  </a:lnTo>
                  <a:lnTo>
                    <a:pt x="3238923" y="7235161"/>
                  </a:lnTo>
                  <a:lnTo>
                    <a:pt x="3286536" y="7242236"/>
                  </a:lnTo>
                  <a:lnTo>
                    <a:pt x="3334338" y="7248766"/>
                  </a:lnTo>
                  <a:lnTo>
                    <a:pt x="3382328" y="7254746"/>
                  </a:lnTo>
                  <a:lnTo>
                    <a:pt x="3430501" y="7260173"/>
                  </a:lnTo>
                  <a:lnTo>
                    <a:pt x="3478853" y="7265044"/>
                  </a:lnTo>
                  <a:lnTo>
                    <a:pt x="3527381" y="7269354"/>
                  </a:lnTo>
                  <a:lnTo>
                    <a:pt x="3576081" y="7273102"/>
                  </a:lnTo>
                  <a:lnTo>
                    <a:pt x="3624949" y="7276282"/>
                  </a:lnTo>
                  <a:lnTo>
                    <a:pt x="3673981" y="7278892"/>
                  </a:lnTo>
                  <a:lnTo>
                    <a:pt x="3723175" y="7280928"/>
                  </a:lnTo>
                  <a:lnTo>
                    <a:pt x="3772525" y="7282387"/>
                  </a:lnTo>
                  <a:lnTo>
                    <a:pt x="3822029" y="7283264"/>
                  </a:lnTo>
                  <a:lnTo>
                    <a:pt x="3871683" y="7283558"/>
                  </a:lnTo>
                  <a:close/>
                </a:path>
              </a:pathLst>
            </a:custGeom>
            <a:ln w="3141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46051" y="3017122"/>
              <a:ext cx="1949156" cy="43007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20354" y="7093195"/>
              <a:ext cx="2504440" cy="2504440"/>
            </a:xfrm>
            <a:custGeom>
              <a:avLst/>
              <a:gdLst/>
              <a:ahLst/>
              <a:cxnLst/>
              <a:rect l="l" t="t" r="r" b="b"/>
              <a:pathLst>
                <a:path w="2504440" h="2504440">
                  <a:moveTo>
                    <a:pt x="1252181" y="0"/>
                  </a:moveTo>
                  <a:lnTo>
                    <a:pt x="1204151" y="904"/>
                  </a:lnTo>
                  <a:lnTo>
                    <a:pt x="1156578" y="3595"/>
                  </a:lnTo>
                  <a:lnTo>
                    <a:pt x="1109494" y="8040"/>
                  </a:lnTo>
                  <a:lnTo>
                    <a:pt x="1062933" y="14207"/>
                  </a:lnTo>
                  <a:lnTo>
                    <a:pt x="1016926" y="22064"/>
                  </a:lnTo>
                  <a:lnTo>
                    <a:pt x="971506" y="31578"/>
                  </a:lnTo>
                  <a:lnTo>
                    <a:pt x="926706" y="42717"/>
                  </a:lnTo>
                  <a:lnTo>
                    <a:pt x="882558" y="55447"/>
                  </a:lnTo>
                  <a:lnTo>
                    <a:pt x="839094" y="69738"/>
                  </a:lnTo>
                  <a:lnTo>
                    <a:pt x="796347" y="85556"/>
                  </a:lnTo>
                  <a:lnTo>
                    <a:pt x="754348" y="102869"/>
                  </a:lnTo>
                  <a:lnTo>
                    <a:pt x="713132" y="121644"/>
                  </a:lnTo>
                  <a:lnTo>
                    <a:pt x="672729" y="141850"/>
                  </a:lnTo>
                  <a:lnTo>
                    <a:pt x="633173" y="163453"/>
                  </a:lnTo>
                  <a:lnTo>
                    <a:pt x="594496" y="186422"/>
                  </a:lnTo>
                  <a:lnTo>
                    <a:pt x="556730" y="210723"/>
                  </a:lnTo>
                  <a:lnTo>
                    <a:pt x="519908" y="236325"/>
                  </a:lnTo>
                  <a:lnTo>
                    <a:pt x="484062" y="263194"/>
                  </a:lnTo>
                  <a:lnTo>
                    <a:pt x="449224" y="291300"/>
                  </a:lnTo>
                  <a:lnTo>
                    <a:pt x="415427" y="320608"/>
                  </a:lnTo>
                  <a:lnTo>
                    <a:pt x="382704" y="351087"/>
                  </a:lnTo>
                  <a:lnTo>
                    <a:pt x="351087" y="382704"/>
                  </a:lnTo>
                  <a:lnTo>
                    <a:pt x="320608" y="415427"/>
                  </a:lnTo>
                  <a:lnTo>
                    <a:pt x="291300" y="449224"/>
                  </a:lnTo>
                  <a:lnTo>
                    <a:pt x="263194" y="484062"/>
                  </a:lnTo>
                  <a:lnTo>
                    <a:pt x="236325" y="519908"/>
                  </a:lnTo>
                  <a:lnTo>
                    <a:pt x="210723" y="556730"/>
                  </a:lnTo>
                  <a:lnTo>
                    <a:pt x="186422" y="594496"/>
                  </a:lnTo>
                  <a:lnTo>
                    <a:pt x="163453" y="633173"/>
                  </a:lnTo>
                  <a:lnTo>
                    <a:pt x="141850" y="672729"/>
                  </a:lnTo>
                  <a:lnTo>
                    <a:pt x="121644" y="713132"/>
                  </a:lnTo>
                  <a:lnTo>
                    <a:pt x="102869" y="754348"/>
                  </a:lnTo>
                  <a:lnTo>
                    <a:pt x="85556" y="796347"/>
                  </a:lnTo>
                  <a:lnTo>
                    <a:pt x="69738" y="839094"/>
                  </a:lnTo>
                  <a:lnTo>
                    <a:pt x="55447" y="882558"/>
                  </a:lnTo>
                  <a:lnTo>
                    <a:pt x="42717" y="926706"/>
                  </a:lnTo>
                  <a:lnTo>
                    <a:pt x="31578" y="971506"/>
                  </a:lnTo>
                  <a:lnTo>
                    <a:pt x="22064" y="1016926"/>
                  </a:lnTo>
                  <a:lnTo>
                    <a:pt x="14207" y="1062933"/>
                  </a:lnTo>
                  <a:lnTo>
                    <a:pt x="8040" y="1109494"/>
                  </a:lnTo>
                  <a:lnTo>
                    <a:pt x="3595" y="1156578"/>
                  </a:lnTo>
                  <a:lnTo>
                    <a:pt x="904" y="1204151"/>
                  </a:lnTo>
                  <a:lnTo>
                    <a:pt x="0" y="1252181"/>
                  </a:lnTo>
                  <a:lnTo>
                    <a:pt x="904" y="1300211"/>
                  </a:lnTo>
                  <a:lnTo>
                    <a:pt x="3595" y="1347784"/>
                  </a:lnTo>
                  <a:lnTo>
                    <a:pt x="8040" y="1394866"/>
                  </a:lnTo>
                  <a:lnTo>
                    <a:pt x="14207" y="1441427"/>
                  </a:lnTo>
                  <a:lnTo>
                    <a:pt x="22064" y="1487433"/>
                  </a:lnTo>
                  <a:lnTo>
                    <a:pt x="31578" y="1532852"/>
                  </a:lnTo>
                  <a:lnTo>
                    <a:pt x="42717" y="1577652"/>
                  </a:lnTo>
                  <a:lnTo>
                    <a:pt x="55447" y="1621800"/>
                  </a:lnTo>
                  <a:lnTo>
                    <a:pt x="69738" y="1665263"/>
                  </a:lnTo>
                  <a:lnTo>
                    <a:pt x="85556" y="1708010"/>
                  </a:lnTo>
                  <a:lnTo>
                    <a:pt x="102869" y="1750008"/>
                  </a:lnTo>
                  <a:lnTo>
                    <a:pt x="121644" y="1791224"/>
                  </a:lnTo>
                  <a:lnTo>
                    <a:pt x="141850" y="1831626"/>
                  </a:lnTo>
                  <a:lnTo>
                    <a:pt x="163453" y="1871182"/>
                  </a:lnTo>
                  <a:lnTo>
                    <a:pt x="186422" y="1909859"/>
                  </a:lnTo>
                  <a:lnTo>
                    <a:pt x="210723" y="1947625"/>
                  </a:lnTo>
                  <a:lnTo>
                    <a:pt x="236325" y="1984447"/>
                  </a:lnTo>
                  <a:lnTo>
                    <a:pt x="263194" y="2020293"/>
                  </a:lnTo>
                  <a:lnTo>
                    <a:pt x="291300" y="2055130"/>
                  </a:lnTo>
                  <a:lnTo>
                    <a:pt x="320608" y="2088926"/>
                  </a:lnTo>
                  <a:lnTo>
                    <a:pt x="351087" y="2121649"/>
                  </a:lnTo>
                  <a:lnTo>
                    <a:pt x="382704" y="2153266"/>
                  </a:lnTo>
                  <a:lnTo>
                    <a:pt x="415427" y="2183745"/>
                  </a:lnTo>
                  <a:lnTo>
                    <a:pt x="449224" y="2213053"/>
                  </a:lnTo>
                  <a:lnTo>
                    <a:pt x="484062" y="2241159"/>
                  </a:lnTo>
                  <a:lnTo>
                    <a:pt x="519908" y="2268028"/>
                  </a:lnTo>
                  <a:lnTo>
                    <a:pt x="556730" y="2293630"/>
                  </a:lnTo>
                  <a:lnTo>
                    <a:pt x="594496" y="2317931"/>
                  </a:lnTo>
                  <a:lnTo>
                    <a:pt x="633173" y="2340899"/>
                  </a:lnTo>
                  <a:lnTo>
                    <a:pt x="672729" y="2362502"/>
                  </a:lnTo>
                  <a:lnTo>
                    <a:pt x="713132" y="2382708"/>
                  </a:lnTo>
                  <a:lnTo>
                    <a:pt x="754348" y="2401483"/>
                  </a:lnTo>
                  <a:lnTo>
                    <a:pt x="796347" y="2418796"/>
                  </a:lnTo>
                  <a:lnTo>
                    <a:pt x="839094" y="2434614"/>
                  </a:lnTo>
                  <a:lnTo>
                    <a:pt x="882558" y="2448905"/>
                  </a:lnTo>
                  <a:lnTo>
                    <a:pt x="926706" y="2461636"/>
                  </a:lnTo>
                  <a:lnTo>
                    <a:pt x="971506" y="2472774"/>
                  </a:lnTo>
                  <a:lnTo>
                    <a:pt x="1016926" y="2482288"/>
                  </a:lnTo>
                  <a:lnTo>
                    <a:pt x="1062933" y="2490145"/>
                  </a:lnTo>
                  <a:lnTo>
                    <a:pt x="1109494" y="2496312"/>
                  </a:lnTo>
                  <a:lnTo>
                    <a:pt x="1156578" y="2500757"/>
                  </a:lnTo>
                  <a:lnTo>
                    <a:pt x="1204151" y="2503448"/>
                  </a:lnTo>
                  <a:lnTo>
                    <a:pt x="1252181" y="2504353"/>
                  </a:lnTo>
                  <a:lnTo>
                    <a:pt x="1300212" y="2503448"/>
                  </a:lnTo>
                  <a:lnTo>
                    <a:pt x="1347785" y="2500757"/>
                  </a:lnTo>
                  <a:lnTo>
                    <a:pt x="1394868" y="2496312"/>
                  </a:lnTo>
                  <a:lnTo>
                    <a:pt x="1441430" y="2490145"/>
                  </a:lnTo>
                  <a:lnTo>
                    <a:pt x="1487436" y="2482288"/>
                  </a:lnTo>
                  <a:lnTo>
                    <a:pt x="1532856" y="2472774"/>
                  </a:lnTo>
                  <a:lnTo>
                    <a:pt x="1577656" y="2461636"/>
                  </a:lnTo>
                  <a:lnTo>
                    <a:pt x="1621805" y="2448905"/>
                  </a:lnTo>
                  <a:lnTo>
                    <a:pt x="1665269" y="2434614"/>
                  </a:lnTo>
                  <a:lnTo>
                    <a:pt x="1708016" y="2418796"/>
                  </a:lnTo>
                  <a:lnTo>
                    <a:pt x="1750014" y="2401483"/>
                  </a:lnTo>
                  <a:lnTo>
                    <a:pt x="1791231" y="2382708"/>
                  </a:lnTo>
                  <a:lnTo>
                    <a:pt x="1831633" y="2362502"/>
                  </a:lnTo>
                  <a:lnTo>
                    <a:pt x="1871189" y="2340899"/>
                  </a:lnTo>
                  <a:lnTo>
                    <a:pt x="1909867" y="2317931"/>
                  </a:lnTo>
                  <a:lnTo>
                    <a:pt x="1947633" y="2293630"/>
                  </a:lnTo>
                  <a:lnTo>
                    <a:pt x="1984455" y="2268028"/>
                  </a:lnTo>
                  <a:lnTo>
                    <a:pt x="2020301" y="2241159"/>
                  </a:lnTo>
                  <a:lnTo>
                    <a:pt x="2055139" y="2213053"/>
                  </a:lnTo>
                  <a:lnTo>
                    <a:pt x="2088935" y="2183745"/>
                  </a:lnTo>
                  <a:lnTo>
                    <a:pt x="2121658" y="2153266"/>
                  </a:lnTo>
                  <a:lnTo>
                    <a:pt x="2153276" y="2121649"/>
                  </a:lnTo>
                  <a:lnTo>
                    <a:pt x="2183755" y="2088926"/>
                  </a:lnTo>
                  <a:lnTo>
                    <a:pt x="2213063" y="2055130"/>
                  </a:lnTo>
                  <a:lnTo>
                    <a:pt x="2241168" y="2020293"/>
                  </a:lnTo>
                  <a:lnTo>
                    <a:pt x="2268038" y="1984447"/>
                  </a:lnTo>
                  <a:lnTo>
                    <a:pt x="2293640" y="1947625"/>
                  </a:lnTo>
                  <a:lnTo>
                    <a:pt x="2317941" y="1909859"/>
                  </a:lnTo>
                  <a:lnTo>
                    <a:pt x="2340909" y="1871182"/>
                  </a:lnTo>
                  <a:lnTo>
                    <a:pt x="2362513" y="1831626"/>
                  </a:lnTo>
                  <a:lnTo>
                    <a:pt x="2382718" y="1791224"/>
                  </a:lnTo>
                  <a:lnTo>
                    <a:pt x="2401494" y="1750008"/>
                  </a:lnTo>
                  <a:lnTo>
                    <a:pt x="2418807" y="1708010"/>
                  </a:lnTo>
                  <a:lnTo>
                    <a:pt x="2434625" y="1665263"/>
                  </a:lnTo>
                  <a:lnTo>
                    <a:pt x="2448915" y="1621800"/>
                  </a:lnTo>
                  <a:lnTo>
                    <a:pt x="2461646" y="1577652"/>
                  </a:lnTo>
                  <a:lnTo>
                    <a:pt x="2472784" y="1532852"/>
                  </a:lnTo>
                  <a:lnTo>
                    <a:pt x="2482298" y="1487433"/>
                  </a:lnTo>
                  <a:lnTo>
                    <a:pt x="2490155" y="1441427"/>
                  </a:lnTo>
                  <a:lnTo>
                    <a:pt x="2496322" y="1394866"/>
                  </a:lnTo>
                  <a:lnTo>
                    <a:pt x="2500768" y="1347784"/>
                  </a:lnTo>
                  <a:lnTo>
                    <a:pt x="2503459" y="1300211"/>
                  </a:lnTo>
                  <a:lnTo>
                    <a:pt x="2504363" y="1252181"/>
                  </a:lnTo>
                  <a:lnTo>
                    <a:pt x="2503459" y="1204151"/>
                  </a:lnTo>
                  <a:lnTo>
                    <a:pt x="2500768" y="1156578"/>
                  </a:lnTo>
                  <a:lnTo>
                    <a:pt x="2496322" y="1109494"/>
                  </a:lnTo>
                  <a:lnTo>
                    <a:pt x="2490155" y="1062933"/>
                  </a:lnTo>
                  <a:lnTo>
                    <a:pt x="2482298" y="1016926"/>
                  </a:lnTo>
                  <a:lnTo>
                    <a:pt x="2472784" y="971506"/>
                  </a:lnTo>
                  <a:lnTo>
                    <a:pt x="2461646" y="926706"/>
                  </a:lnTo>
                  <a:lnTo>
                    <a:pt x="2448915" y="882558"/>
                  </a:lnTo>
                  <a:lnTo>
                    <a:pt x="2434625" y="839094"/>
                  </a:lnTo>
                  <a:lnTo>
                    <a:pt x="2418807" y="796347"/>
                  </a:lnTo>
                  <a:lnTo>
                    <a:pt x="2401494" y="754348"/>
                  </a:lnTo>
                  <a:lnTo>
                    <a:pt x="2382718" y="713132"/>
                  </a:lnTo>
                  <a:lnTo>
                    <a:pt x="2362513" y="672729"/>
                  </a:lnTo>
                  <a:lnTo>
                    <a:pt x="2340909" y="633173"/>
                  </a:lnTo>
                  <a:lnTo>
                    <a:pt x="2317941" y="594496"/>
                  </a:lnTo>
                  <a:lnTo>
                    <a:pt x="2293640" y="556730"/>
                  </a:lnTo>
                  <a:lnTo>
                    <a:pt x="2268038" y="519908"/>
                  </a:lnTo>
                  <a:lnTo>
                    <a:pt x="2241168" y="484062"/>
                  </a:lnTo>
                  <a:lnTo>
                    <a:pt x="2213063" y="449224"/>
                  </a:lnTo>
                  <a:lnTo>
                    <a:pt x="2183755" y="415427"/>
                  </a:lnTo>
                  <a:lnTo>
                    <a:pt x="2153276" y="382704"/>
                  </a:lnTo>
                  <a:lnTo>
                    <a:pt x="2121658" y="351087"/>
                  </a:lnTo>
                  <a:lnTo>
                    <a:pt x="2088935" y="320608"/>
                  </a:lnTo>
                  <a:lnTo>
                    <a:pt x="2055139" y="291300"/>
                  </a:lnTo>
                  <a:lnTo>
                    <a:pt x="2020301" y="263194"/>
                  </a:lnTo>
                  <a:lnTo>
                    <a:pt x="1984455" y="236325"/>
                  </a:lnTo>
                  <a:lnTo>
                    <a:pt x="1947633" y="210723"/>
                  </a:lnTo>
                  <a:lnTo>
                    <a:pt x="1909867" y="186422"/>
                  </a:lnTo>
                  <a:lnTo>
                    <a:pt x="1871189" y="163453"/>
                  </a:lnTo>
                  <a:lnTo>
                    <a:pt x="1831633" y="141850"/>
                  </a:lnTo>
                  <a:lnTo>
                    <a:pt x="1791231" y="121644"/>
                  </a:lnTo>
                  <a:lnTo>
                    <a:pt x="1750014" y="102869"/>
                  </a:lnTo>
                  <a:lnTo>
                    <a:pt x="1708016" y="85556"/>
                  </a:lnTo>
                  <a:lnTo>
                    <a:pt x="1665269" y="69738"/>
                  </a:lnTo>
                  <a:lnTo>
                    <a:pt x="1621805" y="55447"/>
                  </a:lnTo>
                  <a:lnTo>
                    <a:pt x="1577656" y="42717"/>
                  </a:lnTo>
                  <a:lnTo>
                    <a:pt x="1532856" y="31578"/>
                  </a:lnTo>
                  <a:lnTo>
                    <a:pt x="1487436" y="22064"/>
                  </a:lnTo>
                  <a:lnTo>
                    <a:pt x="1441430" y="14207"/>
                  </a:lnTo>
                  <a:lnTo>
                    <a:pt x="1394868" y="8040"/>
                  </a:lnTo>
                  <a:lnTo>
                    <a:pt x="1347785" y="3595"/>
                  </a:lnTo>
                  <a:lnTo>
                    <a:pt x="1300212" y="904"/>
                  </a:lnTo>
                  <a:lnTo>
                    <a:pt x="12521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5739" y="8013630"/>
              <a:ext cx="1577564" cy="154636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715743" y="8013623"/>
              <a:ext cx="1577975" cy="1546860"/>
            </a:xfrm>
            <a:custGeom>
              <a:avLst/>
              <a:gdLst/>
              <a:ahLst/>
              <a:cxnLst/>
              <a:rect l="l" t="t" r="r" b="b"/>
              <a:pathLst>
                <a:path w="1577975" h="1546859">
                  <a:moveTo>
                    <a:pt x="788782" y="1546361"/>
                  </a:moveTo>
                  <a:lnTo>
                    <a:pt x="836832" y="1544950"/>
                  </a:lnTo>
                  <a:lnTo>
                    <a:pt x="884121" y="1540770"/>
                  </a:lnTo>
                  <a:lnTo>
                    <a:pt x="930566" y="1533904"/>
                  </a:lnTo>
                  <a:lnTo>
                    <a:pt x="976085" y="1524431"/>
                  </a:lnTo>
                  <a:lnTo>
                    <a:pt x="1020594" y="1512432"/>
                  </a:lnTo>
                  <a:lnTo>
                    <a:pt x="1064013" y="1497988"/>
                  </a:lnTo>
                  <a:lnTo>
                    <a:pt x="1106257" y="1481181"/>
                  </a:lnTo>
                  <a:lnTo>
                    <a:pt x="1147245" y="1462091"/>
                  </a:lnTo>
                  <a:lnTo>
                    <a:pt x="1186895" y="1440798"/>
                  </a:lnTo>
                  <a:lnTo>
                    <a:pt x="1225122" y="1417385"/>
                  </a:lnTo>
                  <a:lnTo>
                    <a:pt x="1261846" y="1391931"/>
                  </a:lnTo>
                  <a:lnTo>
                    <a:pt x="1296983" y="1364518"/>
                  </a:lnTo>
                  <a:lnTo>
                    <a:pt x="1330452" y="1335226"/>
                  </a:lnTo>
                  <a:lnTo>
                    <a:pt x="1362169" y="1304136"/>
                  </a:lnTo>
                  <a:lnTo>
                    <a:pt x="1392052" y="1271329"/>
                  </a:lnTo>
                  <a:lnTo>
                    <a:pt x="1420018" y="1236887"/>
                  </a:lnTo>
                  <a:lnTo>
                    <a:pt x="1445986" y="1200890"/>
                  </a:lnTo>
                  <a:lnTo>
                    <a:pt x="1469872" y="1163418"/>
                  </a:lnTo>
                  <a:lnTo>
                    <a:pt x="1491594" y="1124553"/>
                  </a:lnTo>
                  <a:lnTo>
                    <a:pt x="1511069" y="1084376"/>
                  </a:lnTo>
                  <a:lnTo>
                    <a:pt x="1528216" y="1042967"/>
                  </a:lnTo>
                  <a:lnTo>
                    <a:pt x="1542951" y="1000407"/>
                  </a:lnTo>
                  <a:lnTo>
                    <a:pt x="1555191" y="956778"/>
                  </a:lnTo>
                  <a:lnTo>
                    <a:pt x="1564856" y="912160"/>
                  </a:lnTo>
                  <a:lnTo>
                    <a:pt x="1571861" y="866633"/>
                  </a:lnTo>
                  <a:lnTo>
                    <a:pt x="1576124" y="820280"/>
                  </a:lnTo>
                  <a:lnTo>
                    <a:pt x="1577564" y="773180"/>
                  </a:lnTo>
                  <a:lnTo>
                    <a:pt x="1576124" y="726080"/>
                  </a:lnTo>
                  <a:lnTo>
                    <a:pt x="1571861" y="679727"/>
                  </a:lnTo>
                  <a:lnTo>
                    <a:pt x="1564856" y="634201"/>
                  </a:lnTo>
                  <a:lnTo>
                    <a:pt x="1555191" y="589582"/>
                  </a:lnTo>
                  <a:lnTo>
                    <a:pt x="1542951" y="545953"/>
                  </a:lnTo>
                  <a:lnTo>
                    <a:pt x="1528216" y="503393"/>
                  </a:lnTo>
                  <a:lnTo>
                    <a:pt x="1511069" y="461985"/>
                  </a:lnTo>
                  <a:lnTo>
                    <a:pt x="1491594" y="421807"/>
                  </a:lnTo>
                  <a:lnTo>
                    <a:pt x="1469872" y="382942"/>
                  </a:lnTo>
                  <a:lnTo>
                    <a:pt x="1445986" y="345471"/>
                  </a:lnTo>
                  <a:lnTo>
                    <a:pt x="1420018" y="309473"/>
                  </a:lnTo>
                  <a:lnTo>
                    <a:pt x="1392052" y="275031"/>
                  </a:lnTo>
                  <a:lnTo>
                    <a:pt x="1362169" y="242224"/>
                  </a:lnTo>
                  <a:lnTo>
                    <a:pt x="1330452" y="211135"/>
                  </a:lnTo>
                  <a:lnTo>
                    <a:pt x="1296983" y="181843"/>
                  </a:lnTo>
                  <a:lnTo>
                    <a:pt x="1261846" y="154429"/>
                  </a:lnTo>
                  <a:lnTo>
                    <a:pt x="1225122" y="128976"/>
                  </a:lnTo>
                  <a:lnTo>
                    <a:pt x="1186895" y="105562"/>
                  </a:lnTo>
                  <a:lnTo>
                    <a:pt x="1147245" y="84270"/>
                  </a:lnTo>
                  <a:lnTo>
                    <a:pt x="1106257" y="65179"/>
                  </a:lnTo>
                  <a:lnTo>
                    <a:pt x="1064013" y="48372"/>
                  </a:lnTo>
                  <a:lnTo>
                    <a:pt x="1020594" y="33928"/>
                  </a:lnTo>
                  <a:lnTo>
                    <a:pt x="976085" y="21930"/>
                  </a:lnTo>
                  <a:lnTo>
                    <a:pt x="930566" y="12457"/>
                  </a:lnTo>
                  <a:lnTo>
                    <a:pt x="884121" y="5590"/>
                  </a:lnTo>
                  <a:lnTo>
                    <a:pt x="836832" y="1411"/>
                  </a:lnTo>
                  <a:lnTo>
                    <a:pt x="788782" y="0"/>
                  </a:lnTo>
                  <a:lnTo>
                    <a:pt x="740732" y="1411"/>
                  </a:lnTo>
                  <a:lnTo>
                    <a:pt x="693443" y="5590"/>
                  </a:lnTo>
                  <a:lnTo>
                    <a:pt x="646998" y="12457"/>
                  </a:lnTo>
                  <a:lnTo>
                    <a:pt x="601479" y="21930"/>
                  </a:lnTo>
                  <a:lnTo>
                    <a:pt x="556969" y="33928"/>
                  </a:lnTo>
                  <a:lnTo>
                    <a:pt x="513551" y="48372"/>
                  </a:lnTo>
                  <a:lnTo>
                    <a:pt x="471306" y="65179"/>
                  </a:lnTo>
                  <a:lnTo>
                    <a:pt x="430318" y="84270"/>
                  </a:lnTo>
                  <a:lnTo>
                    <a:pt x="390669" y="105562"/>
                  </a:lnTo>
                  <a:lnTo>
                    <a:pt x="352441" y="128976"/>
                  </a:lnTo>
                  <a:lnTo>
                    <a:pt x="315717" y="154429"/>
                  </a:lnTo>
                  <a:lnTo>
                    <a:pt x="280580" y="181843"/>
                  </a:lnTo>
                  <a:lnTo>
                    <a:pt x="247112" y="211135"/>
                  </a:lnTo>
                  <a:lnTo>
                    <a:pt x="215395" y="242224"/>
                  </a:lnTo>
                  <a:lnTo>
                    <a:pt x="185512" y="275031"/>
                  </a:lnTo>
                  <a:lnTo>
                    <a:pt x="157545" y="309473"/>
                  </a:lnTo>
                  <a:lnTo>
                    <a:pt x="131578" y="345471"/>
                  </a:lnTo>
                  <a:lnTo>
                    <a:pt x="107692" y="382942"/>
                  </a:lnTo>
                  <a:lnTo>
                    <a:pt x="85970" y="421807"/>
                  </a:lnTo>
                  <a:lnTo>
                    <a:pt x="66494" y="461985"/>
                  </a:lnTo>
                  <a:lnTo>
                    <a:pt x="49348" y="503393"/>
                  </a:lnTo>
                  <a:lnTo>
                    <a:pt x="34613" y="545953"/>
                  </a:lnTo>
                  <a:lnTo>
                    <a:pt x="22372" y="589582"/>
                  </a:lnTo>
                  <a:lnTo>
                    <a:pt x="12708" y="634201"/>
                  </a:lnTo>
                  <a:lnTo>
                    <a:pt x="5703" y="679727"/>
                  </a:lnTo>
                  <a:lnTo>
                    <a:pt x="1439" y="726080"/>
                  </a:lnTo>
                  <a:lnTo>
                    <a:pt x="0" y="773180"/>
                  </a:lnTo>
                  <a:lnTo>
                    <a:pt x="1439" y="820280"/>
                  </a:lnTo>
                  <a:lnTo>
                    <a:pt x="5703" y="866633"/>
                  </a:lnTo>
                  <a:lnTo>
                    <a:pt x="12708" y="912160"/>
                  </a:lnTo>
                  <a:lnTo>
                    <a:pt x="22372" y="956778"/>
                  </a:lnTo>
                  <a:lnTo>
                    <a:pt x="34613" y="1000407"/>
                  </a:lnTo>
                  <a:lnTo>
                    <a:pt x="49348" y="1042967"/>
                  </a:lnTo>
                  <a:lnTo>
                    <a:pt x="66494" y="1084376"/>
                  </a:lnTo>
                  <a:lnTo>
                    <a:pt x="85970" y="1124553"/>
                  </a:lnTo>
                  <a:lnTo>
                    <a:pt x="107692" y="1163418"/>
                  </a:lnTo>
                  <a:lnTo>
                    <a:pt x="131578" y="1200890"/>
                  </a:lnTo>
                  <a:lnTo>
                    <a:pt x="157545" y="1236887"/>
                  </a:lnTo>
                  <a:lnTo>
                    <a:pt x="185512" y="1271329"/>
                  </a:lnTo>
                  <a:lnTo>
                    <a:pt x="215395" y="1304136"/>
                  </a:lnTo>
                  <a:lnTo>
                    <a:pt x="247112" y="1335226"/>
                  </a:lnTo>
                  <a:lnTo>
                    <a:pt x="280580" y="1364518"/>
                  </a:lnTo>
                  <a:lnTo>
                    <a:pt x="315717" y="1391931"/>
                  </a:lnTo>
                  <a:lnTo>
                    <a:pt x="352441" y="1417385"/>
                  </a:lnTo>
                  <a:lnTo>
                    <a:pt x="390669" y="1440798"/>
                  </a:lnTo>
                  <a:lnTo>
                    <a:pt x="430318" y="1462091"/>
                  </a:lnTo>
                  <a:lnTo>
                    <a:pt x="471306" y="1481181"/>
                  </a:lnTo>
                  <a:lnTo>
                    <a:pt x="513551" y="1497988"/>
                  </a:lnTo>
                  <a:lnTo>
                    <a:pt x="556969" y="1512432"/>
                  </a:lnTo>
                  <a:lnTo>
                    <a:pt x="601479" y="1524431"/>
                  </a:lnTo>
                  <a:lnTo>
                    <a:pt x="646998" y="1533904"/>
                  </a:lnTo>
                  <a:lnTo>
                    <a:pt x="693443" y="1540770"/>
                  </a:lnTo>
                  <a:lnTo>
                    <a:pt x="740732" y="1544950"/>
                  </a:lnTo>
                  <a:lnTo>
                    <a:pt x="788782" y="1546361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280298" y="7772038"/>
            <a:ext cx="1675130" cy="1212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00" b="1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Multi-</a:t>
            </a:r>
            <a:r>
              <a:rPr sz="1800" b="1" spc="-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Language </a:t>
            </a:r>
            <a:r>
              <a:rPr sz="1800" b="1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Support</a:t>
            </a:r>
            <a:endParaRPr sz="180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12700" marR="342265">
              <a:lnSpc>
                <a:spcPct val="101400"/>
              </a:lnSpc>
              <a:spcBef>
                <a:spcPts val="1125"/>
              </a:spcBef>
            </a:pP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International</a:t>
            </a:r>
            <a:r>
              <a:rPr sz="1050" spc="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travellers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can</a:t>
            </a:r>
            <a:r>
              <a:rPr sz="1050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easily</a:t>
            </a:r>
            <a:r>
              <a:rPr sz="1050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overcome language</a:t>
            </a:r>
            <a:r>
              <a:rPr sz="1050" spc="-4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barriers.</a:t>
            </a:r>
            <a:endParaRPr sz="105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039552" y="6735257"/>
            <a:ext cx="2504440" cy="2504440"/>
          </a:xfrm>
          <a:custGeom>
            <a:avLst/>
            <a:gdLst/>
            <a:ahLst/>
            <a:cxnLst/>
            <a:rect l="l" t="t" r="r" b="b"/>
            <a:pathLst>
              <a:path w="2504440" h="2504440">
                <a:moveTo>
                  <a:pt x="1252181" y="0"/>
                </a:moveTo>
                <a:lnTo>
                  <a:pt x="1204151" y="904"/>
                </a:lnTo>
                <a:lnTo>
                  <a:pt x="1156578" y="3595"/>
                </a:lnTo>
                <a:lnTo>
                  <a:pt x="1109494" y="8040"/>
                </a:lnTo>
                <a:lnTo>
                  <a:pt x="1062933" y="14207"/>
                </a:lnTo>
                <a:lnTo>
                  <a:pt x="1016926" y="22064"/>
                </a:lnTo>
                <a:lnTo>
                  <a:pt x="971506" y="31578"/>
                </a:lnTo>
                <a:lnTo>
                  <a:pt x="926706" y="42717"/>
                </a:lnTo>
                <a:lnTo>
                  <a:pt x="882558" y="55447"/>
                </a:lnTo>
                <a:lnTo>
                  <a:pt x="839094" y="69738"/>
                </a:lnTo>
                <a:lnTo>
                  <a:pt x="796347" y="85556"/>
                </a:lnTo>
                <a:lnTo>
                  <a:pt x="754348" y="102869"/>
                </a:lnTo>
                <a:lnTo>
                  <a:pt x="713132" y="121644"/>
                </a:lnTo>
                <a:lnTo>
                  <a:pt x="672729" y="141850"/>
                </a:lnTo>
                <a:lnTo>
                  <a:pt x="633173" y="163453"/>
                </a:lnTo>
                <a:lnTo>
                  <a:pt x="594496" y="186422"/>
                </a:lnTo>
                <a:lnTo>
                  <a:pt x="556730" y="210723"/>
                </a:lnTo>
                <a:lnTo>
                  <a:pt x="519908" y="236325"/>
                </a:lnTo>
                <a:lnTo>
                  <a:pt x="484062" y="263194"/>
                </a:lnTo>
                <a:lnTo>
                  <a:pt x="449224" y="291300"/>
                </a:lnTo>
                <a:lnTo>
                  <a:pt x="415427" y="320608"/>
                </a:lnTo>
                <a:lnTo>
                  <a:pt x="382704" y="351087"/>
                </a:lnTo>
                <a:lnTo>
                  <a:pt x="351087" y="382704"/>
                </a:lnTo>
                <a:lnTo>
                  <a:pt x="320608" y="415427"/>
                </a:lnTo>
                <a:lnTo>
                  <a:pt x="291300" y="449224"/>
                </a:lnTo>
                <a:lnTo>
                  <a:pt x="263194" y="484062"/>
                </a:lnTo>
                <a:lnTo>
                  <a:pt x="236325" y="519908"/>
                </a:lnTo>
                <a:lnTo>
                  <a:pt x="210723" y="556730"/>
                </a:lnTo>
                <a:lnTo>
                  <a:pt x="186422" y="594496"/>
                </a:lnTo>
                <a:lnTo>
                  <a:pt x="163453" y="633173"/>
                </a:lnTo>
                <a:lnTo>
                  <a:pt x="141850" y="672729"/>
                </a:lnTo>
                <a:lnTo>
                  <a:pt x="121644" y="713132"/>
                </a:lnTo>
                <a:lnTo>
                  <a:pt x="102869" y="754348"/>
                </a:lnTo>
                <a:lnTo>
                  <a:pt x="85556" y="796347"/>
                </a:lnTo>
                <a:lnTo>
                  <a:pt x="69738" y="839094"/>
                </a:lnTo>
                <a:lnTo>
                  <a:pt x="55447" y="882558"/>
                </a:lnTo>
                <a:lnTo>
                  <a:pt x="42717" y="926706"/>
                </a:lnTo>
                <a:lnTo>
                  <a:pt x="31578" y="971506"/>
                </a:lnTo>
                <a:lnTo>
                  <a:pt x="22064" y="1016926"/>
                </a:lnTo>
                <a:lnTo>
                  <a:pt x="14207" y="1062933"/>
                </a:lnTo>
                <a:lnTo>
                  <a:pt x="8040" y="1109494"/>
                </a:lnTo>
                <a:lnTo>
                  <a:pt x="3595" y="1156578"/>
                </a:lnTo>
                <a:lnTo>
                  <a:pt x="904" y="1204151"/>
                </a:lnTo>
                <a:lnTo>
                  <a:pt x="0" y="1252181"/>
                </a:lnTo>
                <a:lnTo>
                  <a:pt x="904" y="1300211"/>
                </a:lnTo>
                <a:lnTo>
                  <a:pt x="3595" y="1347784"/>
                </a:lnTo>
                <a:lnTo>
                  <a:pt x="8040" y="1394866"/>
                </a:lnTo>
                <a:lnTo>
                  <a:pt x="14207" y="1441427"/>
                </a:lnTo>
                <a:lnTo>
                  <a:pt x="22064" y="1487433"/>
                </a:lnTo>
                <a:lnTo>
                  <a:pt x="31578" y="1532852"/>
                </a:lnTo>
                <a:lnTo>
                  <a:pt x="42717" y="1577652"/>
                </a:lnTo>
                <a:lnTo>
                  <a:pt x="55447" y="1621800"/>
                </a:lnTo>
                <a:lnTo>
                  <a:pt x="69738" y="1665263"/>
                </a:lnTo>
                <a:lnTo>
                  <a:pt x="85556" y="1708010"/>
                </a:lnTo>
                <a:lnTo>
                  <a:pt x="102869" y="1750008"/>
                </a:lnTo>
                <a:lnTo>
                  <a:pt x="121644" y="1791224"/>
                </a:lnTo>
                <a:lnTo>
                  <a:pt x="141850" y="1831626"/>
                </a:lnTo>
                <a:lnTo>
                  <a:pt x="163453" y="1871182"/>
                </a:lnTo>
                <a:lnTo>
                  <a:pt x="186422" y="1909859"/>
                </a:lnTo>
                <a:lnTo>
                  <a:pt x="210723" y="1947625"/>
                </a:lnTo>
                <a:lnTo>
                  <a:pt x="236325" y="1984447"/>
                </a:lnTo>
                <a:lnTo>
                  <a:pt x="263194" y="2020293"/>
                </a:lnTo>
                <a:lnTo>
                  <a:pt x="291300" y="2055130"/>
                </a:lnTo>
                <a:lnTo>
                  <a:pt x="320608" y="2088926"/>
                </a:lnTo>
                <a:lnTo>
                  <a:pt x="351087" y="2121649"/>
                </a:lnTo>
                <a:lnTo>
                  <a:pt x="382704" y="2153266"/>
                </a:lnTo>
                <a:lnTo>
                  <a:pt x="415427" y="2183745"/>
                </a:lnTo>
                <a:lnTo>
                  <a:pt x="449224" y="2213053"/>
                </a:lnTo>
                <a:lnTo>
                  <a:pt x="484062" y="2241159"/>
                </a:lnTo>
                <a:lnTo>
                  <a:pt x="519908" y="2268028"/>
                </a:lnTo>
                <a:lnTo>
                  <a:pt x="556730" y="2293630"/>
                </a:lnTo>
                <a:lnTo>
                  <a:pt x="594496" y="2317931"/>
                </a:lnTo>
                <a:lnTo>
                  <a:pt x="633173" y="2340899"/>
                </a:lnTo>
                <a:lnTo>
                  <a:pt x="672729" y="2362502"/>
                </a:lnTo>
                <a:lnTo>
                  <a:pt x="713132" y="2382708"/>
                </a:lnTo>
                <a:lnTo>
                  <a:pt x="754348" y="2401483"/>
                </a:lnTo>
                <a:lnTo>
                  <a:pt x="796347" y="2418796"/>
                </a:lnTo>
                <a:lnTo>
                  <a:pt x="839094" y="2434614"/>
                </a:lnTo>
                <a:lnTo>
                  <a:pt x="882558" y="2448905"/>
                </a:lnTo>
                <a:lnTo>
                  <a:pt x="926706" y="2461636"/>
                </a:lnTo>
                <a:lnTo>
                  <a:pt x="971506" y="2472774"/>
                </a:lnTo>
                <a:lnTo>
                  <a:pt x="1016926" y="2482288"/>
                </a:lnTo>
                <a:lnTo>
                  <a:pt x="1062933" y="2490145"/>
                </a:lnTo>
                <a:lnTo>
                  <a:pt x="1109494" y="2496312"/>
                </a:lnTo>
                <a:lnTo>
                  <a:pt x="1156578" y="2500757"/>
                </a:lnTo>
                <a:lnTo>
                  <a:pt x="1204151" y="2503448"/>
                </a:lnTo>
                <a:lnTo>
                  <a:pt x="1252181" y="2504353"/>
                </a:lnTo>
                <a:lnTo>
                  <a:pt x="1300212" y="2503448"/>
                </a:lnTo>
                <a:lnTo>
                  <a:pt x="1347785" y="2500757"/>
                </a:lnTo>
                <a:lnTo>
                  <a:pt x="1394868" y="2496312"/>
                </a:lnTo>
                <a:lnTo>
                  <a:pt x="1441430" y="2490145"/>
                </a:lnTo>
                <a:lnTo>
                  <a:pt x="1487436" y="2482288"/>
                </a:lnTo>
                <a:lnTo>
                  <a:pt x="1532856" y="2472774"/>
                </a:lnTo>
                <a:lnTo>
                  <a:pt x="1577656" y="2461636"/>
                </a:lnTo>
                <a:lnTo>
                  <a:pt x="1621805" y="2448905"/>
                </a:lnTo>
                <a:lnTo>
                  <a:pt x="1665269" y="2434614"/>
                </a:lnTo>
                <a:lnTo>
                  <a:pt x="1708016" y="2418796"/>
                </a:lnTo>
                <a:lnTo>
                  <a:pt x="1750014" y="2401483"/>
                </a:lnTo>
                <a:lnTo>
                  <a:pt x="1791231" y="2382708"/>
                </a:lnTo>
                <a:lnTo>
                  <a:pt x="1831633" y="2362502"/>
                </a:lnTo>
                <a:lnTo>
                  <a:pt x="1871189" y="2340899"/>
                </a:lnTo>
                <a:lnTo>
                  <a:pt x="1909867" y="2317931"/>
                </a:lnTo>
                <a:lnTo>
                  <a:pt x="1947633" y="2293630"/>
                </a:lnTo>
                <a:lnTo>
                  <a:pt x="1984455" y="2268028"/>
                </a:lnTo>
                <a:lnTo>
                  <a:pt x="2020301" y="2241159"/>
                </a:lnTo>
                <a:lnTo>
                  <a:pt x="2055139" y="2213053"/>
                </a:lnTo>
                <a:lnTo>
                  <a:pt x="2088935" y="2183745"/>
                </a:lnTo>
                <a:lnTo>
                  <a:pt x="2121658" y="2153266"/>
                </a:lnTo>
                <a:lnTo>
                  <a:pt x="2153276" y="2121649"/>
                </a:lnTo>
                <a:lnTo>
                  <a:pt x="2183755" y="2088926"/>
                </a:lnTo>
                <a:lnTo>
                  <a:pt x="2213063" y="2055130"/>
                </a:lnTo>
                <a:lnTo>
                  <a:pt x="2241168" y="2020293"/>
                </a:lnTo>
                <a:lnTo>
                  <a:pt x="2268038" y="1984447"/>
                </a:lnTo>
                <a:lnTo>
                  <a:pt x="2293640" y="1947625"/>
                </a:lnTo>
                <a:lnTo>
                  <a:pt x="2317941" y="1909859"/>
                </a:lnTo>
                <a:lnTo>
                  <a:pt x="2340909" y="1871182"/>
                </a:lnTo>
                <a:lnTo>
                  <a:pt x="2362513" y="1831626"/>
                </a:lnTo>
                <a:lnTo>
                  <a:pt x="2382718" y="1791224"/>
                </a:lnTo>
                <a:lnTo>
                  <a:pt x="2401494" y="1750008"/>
                </a:lnTo>
                <a:lnTo>
                  <a:pt x="2418807" y="1708010"/>
                </a:lnTo>
                <a:lnTo>
                  <a:pt x="2434625" y="1665263"/>
                </a:lnTo>
                <a:lnTo>
                  <a:pt x="2448915" y="1621800"/>
                </a:lnTo>
                <a:lnTo>
                  <a:pt x="2461646" y="1577652"/>
                </a:lnTo>
                <a:lnTo>
                  <a:pt x="2472784" y="1532852"/>
                </a:lnTo>
                <a:lnTo>
                  <a:pt x="2482298" y="1487433"/>
                </a:lnTo>
                <a:lnTo>
                  <a:pt x="2490155" y="1441427"/>
                </a:lnTo>
                <a:lnTo>
                  <a:pt x="2496322" y="1394866"/>
                </a:lnTo>
                <a:lnTo>
                  <a:pt x="2500768" y="1347784"/>
                </a:lnTo>
                <a:lnTo>
                  <a:pt x="2503459" y="1300211"/>
                </a:lnTo>
                <a:lnTo>
                  <a:pt x="2504363" y="1252181"/>
                </a:lnTo>
                <a:lnTo>
                  <a:pt x="2503459" y="1204151"/>
                </a:lnTo>
                <a:lnTo>
                  <a:pt x="2500768" y="1156578"/>
                </a:lnTo>
                <a:lnTo>
                  <a:pt x="2496322" y="1109494"/>
                </a:lnTo>
                <a:lnTo>
                  <a:pt x="2490155" y="1062933"/>
                </a:lnTo>
                <a:lnTo>
                  <a:pt x="2482298" y="1016926"/>
                </a:lnTo>
                <a:lnTo>
                  <a:pt x="2472784" y="971506"/>
                </a:lnTo>
                <a:lnTo>
                  <a:pt x="2461646" y="926706"/>
                </a:lnTo>
                <a:lnTo>
                  <a:pt x="2448915" y="882558"/>
                </a:lnTo>
                <a:lnTo>
                  <a:pt x="2434625" y="839094"/>
                </a:lnTo>
                <a:lnTo>
                  <a:pt x="2418807" y="796347"/>
                </a:lnTo>
                <a:lnTo>
                  <a:pt x="2401494" y="754348"/>
                </a:lnTo>
                <a:lnTo>
                  <a:pt x="2382718" y="713132"/>
                </a:lnTo>
                <a:lnTo>
                  <a:pt x="2362513" y="672729"/>
                </a:lnTo>
                <a:lnTo>
                  <a:pt x="2340909" y="633173"/>
                </a:lnTo>
                <a:lnTo>
                  <a:pt x="2317941" y="594496"/>
                </a:lnTo>
                <a:lnTo>
                  <a:pt x="2293640" y="556730"/>
                </a:lnTo>
                <a:lnTo>
                  <a:pt x="2268038" y="519908"/>
                </a:lnTo>
                <a:lnTo>
                  <a:pt x="2241168" y="484062"/>
                </a:lnTo>
                <a:lnTo>
                  <a:pt x="2213063" y="449224"/>
                </a:lnTo>
                <a:lnTo>
                  <a:pt x="2183755" y="415427"/>
                </a:lnTo>
                <a:lnTo>
                  <a:pt x="2153276" y="382704"/>
                </a:lnTo>
                <a:lnTo>
                  <a:pt x="2121658" y="351087"/>
                </a:lnTo>
                <a:lnTo>
                  <a:pt x="2088935" y="320608"/>
                </a:lnTo>
                <a:lnTo>
                  <a:pt x="2055139" y="291300"/>
                </a:lnTo>
                <a:lnTo>
                  <a:pt x="2020301" y="263194"/>
                </a:lnTo>
                <a:lnTo>
                  <a:pt x="1984455" y="236325"/>
                </a:lnTo>
                <a:lnTo>
                  <a:pt x="1947633" y="210723"/>
                </a:lnTo>
                <a:lnTo>
                  <a:pt x="1909867" y="186422"/>
                </a:lnTo>
                <a:lnTo>
                  <a:pt x="1871189" y="163453"/>
                </a:lnTo>
                <a:lnTo>
                  <a:pt x="1831633" y="141850"/>
                </a:lnTo>
                <a:lnTo>
                  <a:pt x="1791231" y="121644"/>
                </a:lnTo>
                <a:lnTo>
                  <a:pt x="1750014" y="102869"/>
                </a:lnTo>
                <a:lnTo>
                  <a:pt x="1708016" y="85556"/>
                </a:lnTo>
                <a:lnTo>
                  <a:pt x="1665269" y="69738"/>
                </a:lnTo>
                <a:lnTo>
                  <a:pt x="1621805" y="55447"/>
                </a:lnTo>
                <a:lnTo>
                  <a:pt x="1577656" y="42717"/>
                </a:lnTo>
                <a:lnTo>
                  <a:pt x="1532856" y="31578"/>
                </a:lnTo>
                <a:lnTo>
                  <a:pt x="1487436" y="22064"/>
                </a:lnTo>
                <a:lnTo>
                  <a:pt x="1441430" y="14207"/>
                </a:lnTo>
                <a:lnTo>
                  <a:pt x="1394868" y="8040"/>
                </a:lnTo>
                <a:lnTo>
                  <a:pt x="1347785" y="3595"/>
                </a:lnTo>
                <a:lnTo>
                  <a:pt x="1300212" y="904"/>
                </a:lnTo>
                <a:lnTo>
                  <a:pt x="1252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503663" y="7234932"/>
            <a:ext cx="155702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00" b="1" spc="-3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High-</a:t>
            </a:r>
            <a:r>
              <a:rPr sz="1800" b="1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contrast </a:t>
            </a:r>
            <a:r>
              <a:rPr sz="1800" b="1" spc="-6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Display</a:t>
            </a:r>
            <a:r>
              <a:rPr sz="1800" b="1" spc="-1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Modes</a:t>
            </a:r>
            <a:endParaRPr sz="180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45085" marR="273685" indent="-33020">
              <a:lnSpc>
                <a:spcPct val="100000"/>
              </a:lnSpc>
              <a:spcBef>
                <a:spcPts val="1135"/>
              </a:spcBef>
            </a:pPr>
            <a:r>
              <a:rPr sz="1050" spc="-3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support</a:t>
            </a:r>
            <a:r>
              <a:rPr sz="1050" spc="-1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visually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impaired</a:t>
            </a:r>
            <a:r>
              <a:rPr sz="1050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passengers</a:t>
            </a:r>
            <a:endParaRPr sz="105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569473" y="4704856"/>
            <a:ext cx="2504440" cy="2504440"/>
          </a:xfrm>
          <a:custGeom>
            <a:avLst/>
            <a:gdLst/>
            <a:ahLst/>
            <a:cxnLst/>
            <a:rect l="l" t="t" r="r" b="b"/>
            <a:pathLst>
              <a:path w="2504440" h="2504440">
                <a:moveTo>
                  <a:pt x="1252181" y="0"/>
                </a:moveTo>
                <a:lnTo>
                  <a:pt x="1204151" y="904"/>
                </a:lnTo>
                <a:lnTo>
                  <a:pt x="1156578" y="3595"/>
                </a:lnTo>
                <a:lnTo>
                  <a:pt x="1109494" y="8040"/>
                </a:lnTo>
                <a:lnTo>
                  <a:pt x="1062933" y="14207"/>
                </a:lnTo>
                <a:lnTo>
                  <a:pt x="1016926" y="22064"/>
                </a:lnTo>
                <a:lnTo>
                  <a:pt x="971506" y="31578"/>
                </a:lnTo>
                <a:lnTo>
                  <a:pt x="926706" y="42717"/>
                </a:lnTo>
                <a:lnTo>
                  <a:pt x="882558" y="55447"/>
                </a:lnTo>
                <a:lnTo>
                  <a:pt x="839094" y="69738"/>
                </a:lnTo>
                <a:lnTo>
                  <a:pt x="796347" y="85556"/>
                </a:lnTo>
                <a:lnTo>
                  <a:pt x="754348" y="102869"/>
                </a:lnTo>
                <a:lnTo>
                  <a:pt x="713132" y="121644"/>
                </a:lnTo>
                <a:lnTo>
                  <a:pt x="672729" y="141850"/>
                </a:lnTo>
                <a:lnTo>
                  <a:pt x="633173" y="163453"/>
                </a:lnTo>
                <a:lnTo>
                  <a:pt x="594496" y="186422"/>
                </a:lnTo>
                <a:lnTo>
                  <a:pt x="556730" y="210723"/>
                </a:lnTo>
                <a:lnTo>
                  <a:pt x="519908" y="236325"/>
                </a:lnTo>
                <a:lnTo>
                  <a:pt x="484062" y="263194"/>
                </a:lnTo>
                <a:lnTo>
                  <a:pt x="449224" y="291300"/>
                </a:lnTo>
                <a:lnTo>
                  <a:pt x="415427" y="320608"/>
                </a:lnTo>
                <a:lnTo>
                  <a:pt x="382704" y="351087"/>
                </a:lnTo>
                <a:lnTo>
                  <a:pt x="351087" y="382704"/>
                </a:lnTo>
                <a:lnTo>
                  <a:pt x="320608" y="415427"/>
                </a:lnTo>
                <a:lnTo>
                  <a:pt x="291300" y="449224"/>
                </a:lnTo>
                <a:lnTo>
                  <a:pt x="263194" y="484062"/>
                </a:lnTo>
                <a:lnTo>
                  <a:pt x="236325" y="519908"/>
                </a:lnTo>
                <a:lnTo>
                  <a:pt x="210723" y="556730"/>
                </a:lnTo>
                <a:lnTo>
                  <a:pt x="186422" y="594496"/>
                </a:lnTo>
                <a:lnTo>
                  <a:pt x="163453" y="633173"/>
                </a:lnTo>
                <a:lnTo>
                  <a:pt x="141850" y="672729"/>
                </a:lnTo>
                <a:lnTo>
                  <a:pt x="121644" y="713132"/>
                </a:lnTo>
                <a:lnTo>
                  <a:pt x="102869" y="754348"/>
                </a:lnTo>
                <a:lnTo>
                  <a:pt x="85556" y="796347"/>
                </a:lnTo>
                <a:lnTo>
                  <a:pt x="69738" y="839094"/>
                </a:lnTo>
                <a:lnTo>
                  <a:pt x="55447" y="882558"/>
                </a:lnTo>
                <a:lnTo>
                  <a:pt x="42717" y="926706"/>
                </a:lnTo>
                <a:lnTo>
                  <a:pt x="31578" y="971506"/>
                </a:lnTo>
                <a:lnTo>
                  <a:pt x="22064" y="1016926"/>
                </a:lnTo>
                <a:lnTo>
                  <a:pt x="14207" y="1062933"/>
                </a:lnTo>
                <a:lnTo>
                  <a:pt x="8040" y="1109494"/>
                </a:lnTo>
                <a:lnTo>
                  <a:pt x="3595" y="1156578"/>
                </a:lnTo>
                <a:lnTo>
                  <a:pt x="904" y="1204151"/>
                </a:lnTo>
                <a:lnTo>
                  <a:pt x="0" y="1252181"/>
                </a:lnTo>
                <a:lnTo>
                  <a:pt x="904" y="1300211"/>
                </a:lnTo>
                <a:lnTo>
                  <a:pt x="3595" y="1347784"/>
                </a:lnTo>
                <a:lnTo>
                  <a:pt x="8040" y="1394866"/>
                </a:lnTo>
                <a:lnTo>
                  <a:pt x="14207" y="1441427"/>
                </a:lnTo>
                <a:lnTo>
                  <a:pt x="22064" y="1487433"/>
                </a:lnTo>
                <a:lnTo>
                  <a:pt x="31578" y="1532852"/>
                </a:lnTo>
                <a:lnTo>
                  <a:pt x="42717" y="1577652"/>
                </a:lnTo>
                <a:lnTo>
                  <a:pt x="55447" y="1621800"/>
                </a:lnTo>
                <a:lnTo>
                  <a:pt x="69738" y="1665263"/>
                </a:lnTo>
                <a:lnTo>
                  <a:pt x="85556" y="1708010"/>
                </a:lnTo>
                <a:lnTo>
                  <a:pt x="102869" y="1750008"/>
                </a:lnTo>
                <a:lnTo>
                  <a:pt x="121644" y="1791224"/>
                </a:lnTo>
                <a:lnTo>
                  <a:pt x="141850" y="1831626"/>
                </a:lnTo>
                <a:lnTo>
                  <a:pt x="163453" y="1871182"/>
                </a:lnTo>
                <a:lnTo>
                  <a:pt x="186422" y="1909859"/>
                </a:lnTo>
                <a:lnTo>
                  <a:pt x="210723" y="1947625"/>
                </a:lnTo>
                <a:lnTo>
                  <a:pt x="236325" y="1984447"/>
                </a:lnTo>
                <a:lnTo>
                  <a:pt x="263194" y="2020293"/>
                </a:lnTo>
                <a:lnTo>
                  <a:pt x="291300" y="2055130"/>
                </a:lnTo>
                <a:lnTo>
                  <a:pt x="320608" y="2088926"/>
                </a:lnTo>
                <a:lnTo>
                  <a:pt x="351087" y="2121649"/>
                </a:lnTo>
                <a:lnTo>
                  <a:pt x="382704" y="2153266"/>
                </a:lnTo>
                <a:lnTo>
                  <a:pt x="415427" y="2183745"/>
                </a:lnTo>
                <a:lnTo>
                  <a:pt x="449224" y="2213053"/>
                </a:lnTo>
                <a:lnTo>
                  <a:pt x="484062" y="2241159"/>
                </a:lnTo>
                <a:lnTo>
                  <a:pt x="519908" y="2268028"/>
                </a:lnTo>
                <a:lnTo>
                  <a:pt x="556730" y="2293630"/>
                </a:lnTo>
                <a:lnTo>
                  <a:pt x="594496" y="2317931"/>
                </a:lnTo>
                <a:lnTo>
                  <a:pt x="633173" y="2340899"/>
                </a:lnTo>
                <a:lnTo>
                  <a:pt x="672729" y="2362502"/>
                </a:lnTo>
                <a:lnTo>
                  <a:pt x="713132" y="2382708"/>
                </a:lnTo>
                <a:lnTo>
                  <a:pt x="754348" y="2401483"/>
                </a:lnTo>
                <a:lnTo>
                  <a:pt x="796347" y="2418796"/>
                </a:lnTo>
                <a:lnTo>
                  <a:pt x="839094" y="2434614"/>
                </a:lnTo>
                <a:lnTo>
                  <a:pt x="882558" y="2448905"/>
                </a:lnTo>
                <a:lnTo>
                  <a:pt x="926706" y="2461636"/>
                </a:lnTo>
                <a:lnTo>
                  <a:pt x="971506" y="2472774"/>
                </a:lnTo>
                <a:lnTo>
                  <a:pt x="1016926" y="2482288"/>
                </a:lnTo>
                <a:lnTo>
                  <a:pt x="1062933" y="2490145"/>
                </a:lnTo>
                <a:lnTo>
                  <a:pt x="1109494" y="2496312"/>
                </a:lnTo>
                <a:lnTo>
                  <a:pt x="1156578" y="2500757"/>
                </a:lnTo>
                <a:lnTo>
                  <a:pt x="1204151" y="2503448"/>
                </a:lnTo>
                <a:lnTo>
                  <a:pt x="1252181" y="2504353"/>
                </a:lnTo>
                <a:lnTo>
                  <a:pt x="1300212" y="2503448"/>
                </a:lnTo>
                <a:lnTo>
                  <a:pt x="1347785" y="2500757"/>
                </a:lnTo>
                <a:lnTo>
                  <a:pt x="1394868" y="2496312"/>
                </a:lnTo>
                <a:lnTo>
                  <a:pt x="1441430" y="2490145"/>
                </a:lnTo>
                <a:lnTo>
                  <a:pt x="1487436" y="2482288"/>
                </a:lnTo>
                <a:lnTo>
                  <a:pt x="1532856" y="2472774"/>
                </a:lnTo>
                <a:lnTo>
                  <a:pt x="1577656" y="2461636"/>
                </a:lnTo>
                <a:lnTo>
                  <a:pt x="1621805" y="2448905"/>
                </a:lnTo>
                <a:lnTo>
                  <a:pt x="1665269" y="2434614"/>
                </a:lnTo>
                <a:lnTo>
                  <a:pt x="1708016" y="2418796"/>
                </a:lnTo>
                <a:lnTo>
                  <a:pt x="1750014" y="2401483"/>
                </a:lnTo>
                <a:lnTo>
                  <a:pt x="1791231" y="2382708"/>
                </a:lnTo>
                <a:lnTo>
                  <a:pt x="1831633" y="2362502"/>
                </a:lnTo>
                <a:lnTo>
                  <a:pt x="1871189" y="2340899"/>
                </a:lnTo>
                <a:lnTo>
                  <a:pt x="1909867" y="2317931"/>
                </a:lnTo>
                <a:lnTo>
                  <a:pt x="1947633" y="2293630"/>
                </a:lnTo>
                <a:lnTo>
                  <a:pt x="1984455" y="2268028"/>
                </a:lnTo>
                <a:lnTo>
                  <a:pt x="2020301" y="2241159"/>
                </a:lnTo>
                <a:lnTo>
                  <a:pt x="2055139" y="2213053"/>
                </a:lnTo>
                <a:lnTo>
                  <a:pt x="2088935" y="2183745"/>
                </a:lnTo>
                <a:lnTo>
                  <a:pt x="2121658" y="2153266"/>
                </a:lnTo>
                <a:lnTo>
                  <a:pt x="2153276" y="2121649"/>
                </a:lnTo>
                <a:lnTo>
                  <a:pt x="2183755" y="2088926"/>
                </a:lnTo>
                <a:lnTo>
                  <a:pt x="2213063" y="2055130"/>
                </a:lnTo>
                <a:lnTo>
                  <a:pt x="2241168" y="2020293"/>
                </a:lnTo>
                <a:lnTo>
                  <a:pt x="2268038" y="1984447"/>
                </a:lnTo>
                <a:lnTo>
                  <a:pt x="2293640" y="1947625"/>
                </a:lnTo>
                <a:lnTo>
                  <a:pt x="2317941" y="1909859"/>
                </a:lnTo>
                <a:lnTo>
                  <a:pt x="2340909" y="1871182"/>
                </a:lnTo>
                <a:lnTo>
                  <a:pt x="2362513" y="1831626"/>
                </a:lnTo>
                <a:lnTo>
                  <a:pt x="2382718" y="1791224"/>
                </a:lnTo>
                <a:lnTo>
                  <a:pt x="2401494" y="1750008"/>
                </a:lnTo>
                <a:lnTo>
                  <a:pt x="2418807" y="1708010"/>
                </a:lnTo>
                <a:lnTo>
                  <a:pt x="2434625" y="1665263"/>
                </a:lnTo>
                <a:lnTo>
                  <a:pt x="2448915" y="1621800"/>
                </a:lnTo>
                <a:lnTo>
                  <a:pt x="2461646" y="1577652"/>
                </a:lnTo>
                <a:lnTo>
                  <a:pt x="2472784" y="1532852"/>
                </a:lnTo>
                <a:lnTo>
                  <a:pt x="2482298" y="1487433"/>
                </a:lnTo>
                <a:lnTo>
                  <a:pt x="2490155" y="1441427"/>
                </a:lnTo>
                <a:lnTo>
                  <a:pt x="2496322" y="1394866"/>
                </a:lnTo>
                <a:lnTo>
                  <a:pt x="2500768" y="1347784"/>
                </a:lnTo>
                <a:lnTo>
                  <a:pt x="2503459" y="1300211"/>
                </a:lnTo>
                <a:lnTo>
                  <a:pt x="2504363" y="1252181"/>
                </a:lnTo>
                <a:lnTo>
                  <a:pt x="2503459" y="1204151"/>
                </a:lnTo>
                <a:lnTo>
                  <a:pt x="2500768" y="1156578"/>
                </a:lnTo>
                <a:lnTo>
                  <a:pt x="2496322" y="1109494"/>
                </a:lnTo>
                <a:lnTo>
                  <a:pt x="2490155" y="1062933"/>
                </a:lnTo>
                <a:lnTo>
                  <a:pt x="2482298" y="1016926"/>
                </a:lnTo>
                <a:lnTo>
                  <a:pt x="2472784" y="971506"/>
                </a:lnTo>
                <a:lnTo>
                  <a:pt x="2461646" y="926706"/>
                </a:lnTo>
                <a:lnTo>
                  <a:pt x="2448915" y="882558"/>
                </a:lnTo>
                <a:lnTo>
                  <a:pt x="2434625" y="839094"/>
                </a:lnTo>
                <a:lnTo>
                  <a:pt x="2418807" y="796347"/>
                </a:lnTo>
                <a:lnTo>
                  <a:pt x="2401494" y="754348"/>
                </a:lnTo>
                <a:lnTo>
                  <a:pt x="2382718" y="713132"/>
                </a:lnTo>
                <a:lnTo>
                  <a:pt x="2362513" y="672729"/>
                </a:lnTo>
                <a:lnTo>
                  <a:pt x="2340909" y="633173"/>
                </a:lnTo>
                <a:lnTo>
                  <a:pt x="2317941" y="594496"/>
                </a:lnTo>
                <a:lnTo>
                  <a:pt x="2293640" y="556730"/>
                </a:lnTo>
                <a:lnTo>
                  <a:pt x="2268038" y="519908"/>
                </a:lnTo>
                <a:lnTo>
                  <a:pt x="2241168" y="484062"/>
                </a:lnTo>
                <a:lnTo>
                  <a:pt x="2213063" y="449224"/>
                </a:lnTo>
                <a:lnTo>
                  <a:pt x="2183755" y="415427"/>
                </a:lnTo>
                <a:lnTo>
                  <a:pt x="2153276" y="382704"/>
                </a:lnTo>
                <a:lnTo>
                  <a:pt x="2121658" y="351087"/>
                </a:lnTo>
                <a:lnTo>
                  <a:pt x="2088935" y="320608"/>
                </a:lnTo>
                <a:lnTo>
                  <a:pt x="2055139" y="291300"/>
                </a:lnTo>
                <a:lnTo>
                  <a:pt x="2020301" y="263194"/>
                </a:lnTo>
                <a:lnTo>
                  <a:pt x="1984455" y="236325"/>
                </a:lnTo>
                <a:lnTo>
                  <a:pt x="1947633" y="210723"/>
                </a:lnTo>
                <a:lnTo>
                  <a:pt x="1909867" y="186422"/>
                </a:lnTo>
                <a:lnTo>
                  <a:pt x="1871189" y="163453"/>
                </a:lnTo>
                <a:lnTo>
                  <a:pt x="1831633" y="141850"/>
                </a:lnTo>
                <a:lnTo>
                  <a:pt x="1791231" y="121644"/>
                </a:lnTo>
                <a:lnTo>
                  <a:pt x="1750014" y="102869"/>
                </a:lnTo>
                <a:lnTo>
                  <a:pt x="1708016" y="85556"/>
                </a:lnTo>
                <a:lnTo>
                  <a:pt x="1665269" y="69738"/>
                </a:lnTo>
                <a:lnTo>
                  <a:pt x="1621805" y="55447"/>
                </a:lnTo>
                <a:lnTo>
                  <a:pt x="1577656" y="42717"/>
                </a:lnTo>
                <a:lnTo>
                  <a:pt x="1532856" y="31578"/>
                </a:lnTo>
                <a:lnTo>
                  <a:pt x="1487436" y="22064"/>
                </a:lnTo>
                <a:lnTo>
                  <a:pt x="1441430" y="14207"/>
                </a:lnTo>
                <a:lnTo>
                  <a:pt x="1394868" y="8040"/>
                </a:lnTo>
                <a:lnTo>
                  <a:pt x="1347785" y="3595"/>
                </a:lnTo>
                <a:lnTo>
                  <a:pt x="1300212" y="904"/>
                </a:lnTo>
                <a:lnTo>
                  <a:pt x="1252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997880" y="5142016"/>
            <a:ext cx="1936114" cy="1212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62915">
              <a:lnSpc>
                <a:spcPct val="101400"/>
              </a:lnSpc>
              <a:spcBef>
                <a:spcPts val="95"/>
              </a:spcBef>
            </a:pPr>
            <a:r>
              <a:rPr sz="1800" b="1" spc="-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Real-</a:t>
            </a:r>
            <a:r>
              <a:rPr sz="1800" b="1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Time </a:t>
            </a:r>
            <a:r>
              <a:rPr sz="1800" b="1" spc="-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Train</a:t>
            </a:r>
            <a:r>
              <a:rPr sz="1800" b="1" spc="-4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Updates</a:t>
            </a:r>
            <a:endParaRPr sz="180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12700" marR="5080">
              <a:lnSpc>
                <a:spcPct val="101400"/>
              </a:lnSpc>
              <a:spcBef>
                <a:spcPts val="1125"/>
              </a:spcBef>
            </a:pP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Accurate</a:t>
            </a:r>
            <a:r>
              <a:rPr sz="1050" spc="-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sz="1050" spc="-4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up-to-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the-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minute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information</a:t>
            </a:r>
            <a:r>
              <a:rPr sz="1050" spc="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ensures</a:t>
            </a:r>
            <a:r>
              <a:rPr sz="1050" spc="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passengers </a:t>
            </a:r>
            <a:r>
              <a:rPr sz="1050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are</a:t>
            </a:r>
            <a:r>
              <a:rPr sz="1050" spc="-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well-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informed.</a:t>
            </a:r>
            <a:endParaRPr sz="105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379986" y="1222469"/>
            <a:ext cx="2504440" cy="2504440"/>
          </a:xfrm>
          <a:custGeom>
            <a:avLst/>
            <a:gdLst/>
            <a:ahLst/>
            <a:cxnLst/>
            <a:rect l="l" t="t" r="r" b="b"/>
            <a:pathLst>
              <a:path w="2504440" h="2504440">
                <a:moveTo>
                  <a:pt x="1252181" y="0"/>
                </a:moveTo>
                <a:lnTo>
                  <a:pt x="1204151" y="904"/>
                </a:lnTo>
                <a:lnTo>
                  <a:pt x="1156578" y="3595"/>
                </a:lnTo>
                <a:lnTo>
                  <a:pt x="1109494" y="8040"/>
                </a:lnTo>
                <a:lnTo>
                  <a:pt x="1062933" y="14207"/>
                </a:lnTo>
                <a:lnTo>
                  <a:pt x="1016926" y="22064"/>
                </a:lnTo>
                <a:lnTo>
                  <a:pt x="971506" y="31578"/>
                </a:lnTo>
                <a:lnTo>
                  <a:pt x="926706" y="42717"/>
                </a:lnTo>
                <a:lnTo>
                  <a:pt x="882558" y="55447"/>
                </a:lnTo>
                <a:lnTo>
                  <a:pt x="839094" y="69738"/>
                </a:lnTo>
                <a:lnTo>
                  <a:pt x="796347" y="85556"/>
                </a:lnTo>
                <a:lnTo>
                  <a:pt x="754348" y="102869"/>
                </a:lnTo>
                <a:lnTo>
                  <a:pt x="713132" y="121644"/>
                </a:lnTo>
                <a:lnTo>
                  <a:pt x="672729" y="141850"/>
                </a:lnTo>
                <a:lnTo>
                  <a:pt x="633173" y="163453"/>
                </a:lnTo>
                <a:lnTo>
                  <a:pt x="594496" y="186422"/>
                </a:lnTo>
                <a:lnTo>
                  <a:pt x="556730" y="210723"/>
                </a:lnTo>
                <a:lnTo>
                  <a:pt x="519908" y="236325"/>
                </a:lnTo>
                <a:lnTo>
                  <a:pt x="484062" y="263194"/>
                </a:lnTo>
                <a:lnTo>
                  <a:pt x="449224" y="291300"/>
                </a:lnTo>
                <a:lnTo>
                  <a:pt x="415427" y="320608"/>
                </a:lnTo>
                <a:lnTo>
                  <a:pt x="382704" y="351087"/>
                </a:lnTo>
                <a:lnTo>
                  <a:pt x="351087" y="382704"/>
                </a:lnTo>
                <a:lnTo>
                  <a:pt x="320608" y="415427"/>
                </a:lnTo>
                <a:lnTo>
                  <a:pt x="291300" y="449224"/>
                </a:lnTo>
                <a:lnTo>
                  <a:pt x="263194" y="484062"/>
                </a:lnTo>
                <a:lnTo>
                  <a:pt x="236325" y="519908"/>
                </a:lnTo>
                <a:lnTo>
                  <a:pt x="210723" y="556730"/>
                </a:lnTo>
                <a:lnTo>
                  <a:pt x="186422" y="594496"/>
                </a:lnTo>
                <a:lnTo>
                  <a:pt x="163453" y="633173"/>
                </a:lnTo>
                <a:lnTo>
                  <a:pt x="141850" y="672729"/>
                </a:lnTo>
                <a:lnTo>
                  <a:pt x="121644" y="713132"/>
                </a:lnTo>
                <a:lnTo>
                  <a:pt x="102869" y="754348"/>
                </a:lnTo>
                <a:lnTo>
                  <a:pt x="85556" y="796347"/>
                </a:lnTo>
                <a:lnTo>
                  <a:pt x="69738" y="839094"/>
                </a:lnTo>
                <a:lnTo>
                  <a:pt x="55447" y="882558"/>
                </a:lnTo>
                <a:lnTo>
                  <a:pt x="42717" y="926706"/>
                </a:lnTo>
                <a:lnTo>
                  <a:pt x="31578" y="971506"/>
                </a:lnTo>
                <a:lnTo>
                  <a:pt x="22064" y="1016926"/>
                </a:lnTo>
                <a:lnTo>
                  <a:pt x="14207" y="1062933"/>
                </a:lnTo>
                <a:lnTo>
                  <a:pt x="8040" y="1109494"/>
                </a:lnTo>
                <a:lnTo>
                  <a:pt x="3595" y="1156578"/>
                </a:lnTo>
                <a:lnTo>
                  <a:pt x="904" y="1204151"/>
                </a:lnTo>
                <a:lnTo>
                  <a:pt x="0" y="1252181"/>
                </a:lnTo>
                <a:lnTo>
                  <a:pt x="904" y="1300211"/>
                </a:lnTo>
                <a:lnTo>
                  <a:pt x="3595" y="1347784"/>
                </a:lnTo>
                <a:lnTo>
                  <a:pt x="8040" y="1394866"/>
                </a:lnTo>
                <a:lnTo>
                  <a:pt x="14207" y="1441427"/>
                </a:lnTo>
                <a:lnTo>
                  <a:pt x="22064" y="1487433"/>
                </a:lnTo>
                <a:lnTo>
                  <a:pt x="31578" y="1532852"/>
                </a:lnTo>
                <a:lnTo>
                  <a:pt x="42717" y="1577652"/>
                </a:lnTo>
                <a:lnTo>
                  <a:pt x="55447" y="1621800"/>
                </a:lnTo>
                <a:lnTo>
                  <a:pt x="69738" y="1665263"/>
                </a:lnTo>
                <a:lnTo>
                  <a:pt x="85556" y="1708010"/>
                </a:lnTo>
                <a:lnTo>
                  <a:pt x="102869" y="1750008"/>
                </a:lnTo>
                <a:lnTo>
                  <a:pt x="121644" y="1791224"/>
                </a:lnTo>
                <a:lnTo>
                  <a:pt x="141850" y="1831626"/>
                </a:lnTo>
                <a:lnTo>
                  <a:pt x="163453" y="1871182"/>
                </a:lnTo>
                <a:lnTo>
                  <a:pt x="186422" y="1909859"/>
                </a:lnTo>
                <a:lnTo>
                  <a:pt x="210723" y="1947625"/>
                </a:lnTo>
                <a:lnTo>
                  <a:pt x="236325" y="1984447"/>
                </a:lnTo>
                <a:lnTo>
                  <a:pt x="263194" y="2020293"/>
                </a:lnTo>
                <a:lnTo>
                  <a:pt x="291300" y="2055130"/>
                </a:lnTo>
                <a:lnTo>
                  <a:pt x="320608" y="2088926"/>
                </a:lnTo>
                <a:lnTo>
                  <a:pt x="351087" y="2121649"/>
                </a:lnTo>
                <a:lnTo>
                  <a:pt x="382704" y="2153266"/>
                </a:lnTo>
                <a:lnTo>
                  <a:pt x="415427" y="2183745"/>
                </a:lnTo>
                <a:lnTo>
                  <a:pt x="449224" y="2213053"/>
                </a:lnTo>
                <a:lnTo>
                  <a:pt x="484062" y="2241159"/>
                </a:lnTo>
                <a:lnTo>
                  <a:pt x="519908" y="2268028"/>
                </a:lnTo>
                <a:lnTo>
                  <a:pt x="556730" y="2293630"/>
                </a:lnTo>
                <a:lnTo>
                  <a:pt x="594496" y="2317931"/>
                </a:lnTo>
                <a:lnTo>
                  <a:pt x="633173" y="2340899"/>
                </a:lnTo>
                <a:lnTo>
                  <a:pt x="672729" y="2362502"/>
                </a:lnTo>
                <a:lnTo>
                  <a:pt x="713132" y="2382708"/>
                </a:lnTo>
                <a:lnTo>
                  <a:pt x="754348" y="2401483"/>
                </a:lnTo>
                <a:lnTo>
                  <a:pt x="796347" y="2418796"/>
                </a:lnTo>
                <a:lnTo>
                  <a:pt x="839094" y="2434614"/>
                </a:lnTo>
                <a:lnTo>
                  <a:pt x="882558" y="2448905"/>
                </a:lnTo>
                <a:lnTo>
                  <a:pt x="926706" y="2461636"/>
                </a:lnTo>
                <a:lnTo>
                  <a:pt x="971506" y="2472774"/>
                </a:lnTo>
                <a:lnTo>
                  <a:pt x="1016926" y="2482288"/>
                </a:lnTo>
                <a:lnTo>
                  <a:pt x="1062933" y="2490145"/>
                </a:lnTo>
                <a:lnTo>
                  <a:pt x="1109494" y="2496312"/>
                </a:lnTo>
                <a:lnTo>
                  <a:pt x="1156578" y="2500757"/>
                </a:lnTo>
                <a:lnTo>
                  <a:pt x="1204151" y="2503448"/>
                </a:lnTo>
                <a:lnTo>
                  <a:pt x="1252181" y="2504353"/>
                </a:lnTo>
                <a:lnTo>
                  <a:pt x="1300212" y="2503448"/>
                </a:lnTo>
                <a:lnTo>
                  <a:pt x="1347785" y="2500757"/>
                </a:lnTo>
                <a:lnTo>
                  <a:pt x="1394868" y="2496312"/>
                </a:lnTo>
                <a:lnTo>
                  <a:pt x="1441430" y="2490145"/>
                </a:lnTo>
                <a:lnTo>
                  <a:pt x="1487436" y="2482288"/>
                </a:lnTo>
                <a:lnTo>
                  <a:pt x="1532856" y="2472774"/>
                </a:lnTo>
                <a:lnTo>
                  <a:pt x="1577656" y="2461636"/>
                </a:lnTo>
                <a:lnTo>
                  <a:pt x="1621805" y="2448905"/>
                </a:lnTo>
                <a:lnTo>
                  <a:pt x="1665269" y="2434614"/>
                </a:lnTo>
                <a:lnTo>
                  <a:pt x="1708016" y="2418796"/>
                </a:lnTo>
                <a:lnTo>
                  <a:pt x="1750014" y="2401483"/>
                </a:lnTo>
                <a:lnTo>
                  <a:pt x="1791231" y="2382708"/>
                </a:lnTo>
                <a:lnTo>
                  <a:pt x="1831633" y="2362502"/>
                </a:lnTo>
                <a:lnTo>
                  <a:pt x="1871189" y="2340899"/>
                </a:lnTo>
                <a:lnTo>
                  <a:pt x="1909867" y="2317931"/>
                </a:lnTo>
                <a:lnTo>
                  <a:pt x="1947633" y="2293630"/>
                </a:lnTo>
                <a:lnTo>
                  <a:pt x="1984455" y="2268028"/>
                </a:lnTo>
                <a:lnTo>
                  <a:pt x="2020301" y="2241159"/>
                </a:lnTo>
                <a:lnTo>
                  <a:pt x="2055139" y="2213053"/>
                </a:lnTo>
                <a:lnTo>
                  <a:pt x="2088935" y="2183745"/>
                </a:lnTo>
                <a:lnTo>
                  <a:pt x="2121658" y="2153266"/>
                </a:lnTo>
                <a:lnTo>
                  <a:pt x="2153276" y="2121649"/>
                </a:lnTo>
                <a:lnTo>
                  <a:pt x="2183755" y="2088926"/>
                </a:lnTo>
                <a:lnTo>
                  <a:pt x="2213063" y="2055130"/>
                </a:lnTo>
                <a:lnTo>
                  <a:pt x="2241168" y="2020293"/>
                </a:lnTo>
                <a:lnTo>
                  <a:pt x="2268038" y="1984447"/>
                </a:lnTo>
                <a:lnTo>
                  <a:pt x="2293640" y="1947625"/>
                </a:lnTo>
                <a:lnTo>
                  <a:pt x="2317941" y="1909859"/>
                </a:lnTo>
                <a:lnTo>
                  <a:pt x="2340909" y="1871182"/>
                </a:lnTo>
                <a:lnTo>
                  <a:pt x="2362513" y="1831626"/>
                </a:lnTo>
                <a:lnTo>
                  <a:pt x="2382718" y="1791224"/>
                </a:lnTo>
                <a:lnTo>
                  <a:pt x="2401494" y="1750008"/>
                </a:lnTo>
                <a:lnTo>
                  <a:pt x="2418807" y="1708010"/>
                </a:lnTo>
                <a:lnTo>
                  <a:pt x="2434625" y="1665263"/>
                </a:lnTo>
                <a:lnTo>
                  <a:pt x="2448915" y="1621800"/>
                </a:lnTo>
                <a:lnTo>
                  <a:pt x="2461646" y="1577652"/>
                </a:lnTo>
                <a:lnTo>
                  <a:pt x="2472784" y="1532852"/>
                </a:lnTo>
                <a:lnTo>
                  <a:pt x="2482298" y="1487433"/>
                </a:lnTo>
                <a:lnTo>
                  <a:pt x="2490155" y="1441427"/>
                </a:lnTo>
                <a:lnTo>
                  <a:pt x="2496322" y="1394866"/>
                </a:lnTo>
                <a:lnTo>
                  <a:pt x="2500768" y="1347784"/>
                </a:lnTo>
                <a:lnTo>
                  <a:pt x="2503459" y="1300211"/>
                </a:lnTo>
                <a:lnTo>
                  <a:pt x="2504363" y="1252181"/>
                </a:lnTo>
                <a:lnTo>
                  <a:pt x="2503459" y="1204151"/>
                </a:lnTo>
                <a:lnTo>
                  <a:pt x="2500768" y="1156578"/>
                </a:lnTo>
                <a:lnTo>
                  <a:pt x="2496322" y="1109494"/>
                </a:lnTo>
                <a:lnTo>
                  <a:pt x="2490155" y="1062933"/>
                </a:lnTo>
                <a:lnTo>
                  <a:pt x="2482298" y="1016926"/>
                </a:lnTo>
                <a:lnTo>
                  <a:pt x="2472784" y="971506"/>
                </a:lnTo>
                <a:lnTo>
                  <a:pt x="2461646" y="926706"/>
                </a:lnTo>
                <a:lnTo>
                  <a:pt x="2448915" y="882558"/>
                </a:lnTo>
                <a:lnTo>
                  <a:pt x="2434625" y="839094"/>
                </a:lnTo>
                <a:lnTo>
                  <a:pt x="2418807" y="796347"/>
                </a:lnTo>
                <a:lnTo>
                  <a:pt x="2401494" y="754348"/>
                </a:lnTo>
                <a:lnTo>
                  <a:pt x="2382718" y="713132"/>
                </a:lnTo>
                <a:lnTo>
                  <a:pt x="2362513" y="672729"/>
                </a:lnTo>
                <a:lnTo>
                  <a:pt x="2340909" y="633173"/>
                </a:lnTo>
                <a:lnTo>
                  <a:pt x="2317941" y="594496"/>
                </a:lnTo>
                <a:lnTo>
                  <a:pt x="2293640" y="556730"/>
                </a:lnTo>
                <a:lnTo>
                  <a:pt x="2268038" y="519908"/>
                </a:lnTo>
                <a:lnTo>
                  <a:pt x="2241168" y="484062"/>
                </a:lnTo>
                <a:lnTo>
                  <a:pt x="2213063" y="449224"/>
                </a:lnTo>
                <a:lnTo>
                  <a:pt x="2183755" y="415427"/>
                </a:lnTo>
                <a:lnTo>
                  <a:pt x="2153276" y="382704"/>
                </a:lnTo>
                <a:lnTo>
                  <a:pt x="2121658" y="351087"/>
                </a:lnTo>
                <a:lnTo>
                  <a:pt x="2088935" y="320608"/>
                </a:lnTo>
                <a:lnTo>
                  <a:pt x="2055139" y="291300"/>
                </a:lnTo>
                <a:lnTo>
                  <a:pt x="2020301" y="263194"/>
                </a:lnTo>
                <a:lnTo>
                  <a:pt x="1984455" y="236325"/>
                </a:lnTo>
                <a:lnTo>
                  <a:pt x="1947633" y="210723"/>
                </a:lnTo>
                <a:lnTo>
                  <a:pt x="1909867" y="186422"/>
                </a:lnTo>
                <a:lnTo>
                  <a:pt x="1871189" y="163453"/>
                </a:lnTo>
                <a:lnTo>
                  <a:pt x="1831633" y="141850"/>
                </a:lnTo>
                <a:lnTo>
                  <a:pt x="1791231" y="121644"/>
                </a:lnTo>
                <a:lnTo>
                  <a:pt x="1750014" y="102869"/>
                </a:lnTo>
                <a:lnTo>
                  <a:pt x="1708016" y="85556"/>
                </a:lnTo>
                <a:lnTo>
                  <a:pt x="1665269" y="69738"/>
                </a:lnTo>
                <a:lnTo>
                  <a:pt x="1621805" y="55447"/>
                </a:lnTo>
                <a:lnTo>
                  <a:pt x="1577656" y="42717"/>
                </a:lnTo>
                <a:lnTo>
                  <a:pt x="1532856" y="31578"/>
                </a:lnTo>
                <a:lnTo>
                  <a:pt x="1487436" y="22064"/>
                </a:lnTo>
                <a:lnTo>
                  <a:pt x="1441430" y="14207"/>
                </a:lnTo>
                <a:lnTo>
                  <a:pt x="1394868" y="8040"/>
                </a:lnTo>
                <a:lnTo>
                  <a:pt x="1347785" y="3595"/>
                </a:lnTo>
                <a:lnTo>
                  <a:pt x="1300212" y="904"/>
                </a:lnTo>
                <a:lnTo>
                  <a:pt x="1252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945900" y="1775028"/>
            <a:ext cx="1696720" cy="1652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4640">
              <a:lnSpc>
                <a:spcPct val="101400"/>
              </a:lnSpc>
              <a:spcBef>
                <a:spcPts val="95"/>
              </a:spcBef>
            </a:pPr>
            <a:r>
              <a:rPr sz="1800" b="1" spc="-2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Step-by-</a:t>
            </a:r>
            <a:r>
              <a:rPr sz="1800" b="1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Step </a:t>
            </a:r>
            <a:r>
              <a:rPr sz="1800" b="1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Walking Directions</a:t>
            </a:r>
            <a:endParaRPr sz="18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12700" marR="5080">
              <a:lnSpc>
                <a:spcPct val="101400"/>
              </a:lnSpc>
              <a:spcBef>
                <a:spcPts val="1125"/>
              </a:spcBef>
            </a:pP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Downloadable</a:t>
            </a:r>
            <a:r>
              <a:rPr sz="1050" spc="-4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via</a:t>
            </a:r>
            <a:r>
              <a:rPr sz="1050" spc="-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QR</a:t>
            </a:r>
            <a:r>
              <a:rPr sz="1050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codes,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these</a:t>
            </a:r>
            <a:r>
              <a:rPr sz="1050" spc="-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directions</a:t>
            </a:r>
            <a:r>
              <a:rPr sz="1050" spc="-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provide passengers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with</a:t>
            </a:r>
            <a:r>
              <a:rPr sz="1050" spc="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peace</a:t>
            </a:r>
            <a:endParaRPr sz="10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 mind</a:t>
            </a:r>
            <a:r>
              <a:rPr sz="1050" spc="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sz="1050" spc="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clarity.</a:t>
            </a:r>
            <a:endParaRPr sz="10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5318058" y="1315711"/>
            <a:ext cx="4251325" cy="4915535"/>
            <a:chOff x="15318058" y="1315711"/>
            <a:chExt cx="4251325" cy="4915535"/>
          </a:xfrm>
        </p:grpSpPr>
        <p:sp>
          <p:nvSpPr>
            <p:cNvPr id="19" name="object 19"/>
            <p:cNvSpPr/>
            <p:nvPr/>
          </p:nvSpPr>
          <p:spPr>
            <a:xfrm>
              <a:off x="17064890" y="3726825"/>
              <a:ext cx="2504440" cy="2504440"/>
            </a:xfrm>
            <a:custGeom>
              <a:avLst/>
              <a:gdLst/>
              <a:ahLst/>
              <a:cxnLst/>
              <a:rect l="l" t="t" r="r" b="b"/>
              <a:pathLst>
                <a:path w="2504440" h="2504440">
                  <a:moveTo>
                    <a:pt x="1252181" y="0"/>
                  </a:moveTo>
                  <a:lnTo>
                    <a:pt x="1204151" y="904"/>
                  </a:lnTo>
                  <a:lnTo>
                    <a:pt x="1156578" y="3595"/>
                  </a:lnTo>
                  <a:lnTo>
                    <a:pt x="1109494" y="8040"/>
                  </a:lnTo>
                  <a:lnTo>
                    <a:pt x="1062933" y="14207"/>
                  </a:lnTo>
                  <a:lnTo>
                    <a:pt x="1016926" y="22064"/>
                  </a:lnTo>
                  <a:lnTo>
                    <a:pt x="971506" y="31578"/>
                  </a:lnTo>
                  <a:lnTo>
                    <a:pt x="926706" y="42717"/>
                  </a:lnTo>
                  <a:lnTo>
                    <a:pt x="882558" y="55447"/>
                  </a:lnTo>
                  <a:lnTo>
                    <a:pt x="839094" y="69738"/>
                  </a:lnTo>
                  <a:lnTo>
                    <a:pt x="796347" y="85556"/>
                  </a:lnTo>
                  <a:lnTo>
                    <a:pt x="754348" y="102869"/>
                  </a:lnTo>
                  <a:lnTo>
                    <a:pt x="713132" y="121644"/>
                  </a:lnTo>
                  <a:lnTo>
                    <a:pt x="672729" y="141850"/>
                  </a:lnTo>
                  <a:lnTo>
                    <a:pt x="633173" y="163453"/>
                  </a:lnTo>
                  <a:lnTo>
                    <a:pt x="594496" y="186422"/>
                  </a:lnTo>
                  <a:lnTo>
                    <a:pt x="556730" y="210723"/>
                  </a:lnTo>
                  <a:lnTo>
                    <a:pt x="519908" y="236325"/>
                  </a:lnTo>
                  <a:lnTo>
                    <a:pt x="484062" y="263194"/>
                  </a:lnTo>
                  <a:lnTo>
                    <a:pt x="449224" y="291300"/>
                  </a:lnTo>
                  <a:lnTo>
                    <a:pt x="415427" y="320608"/>
                  </a:lnTo>
                  <a:lnTo>
                    <a:pt x="382704" y="351087"/>
                  </a:lnTo>
                  <a:lnTo>
                    <a:pt x="351087" y="382704"/>
                  </a:lnTo>
                  <a:lnTo>
                    <a:pt x="320608" y="415427"/>
                  </a:lnTo>
                  <a:lnTo>
                    <a:pt x="291300" y="449224"/>
                  </a:lnTo>
                  <a:lnTo>
                    <a:pt x="263194" y="484062"/>
                  </a:lnTo>
                  <a:lnTo>
                    <a:pt x="236325" y="519908"/>
                  </a:lnTo>
                  <a:lnTo>
                    <a:pt x="210723" y="556730"/>
                  </a:lnTo>
                  <a:lnTo>
                    <a:pt x="186422" y="594496"/>
                  </a:lnTo>
                  <a:lnTo>
                    <a:pt x="163453" y="633173"/>
                  </a:lnTo>
                  <a:lnTo>
                    <a:pt x="141850" y="672729"/>
                  </a:lnTo>
                  <a:lnTo>
                    <a:pt x="121644" y="713132"/>
                  </a:lnTo>
                  <a:lnTo>
                    <a:pt x="102869" y="754348"/>
                  </a:lnTo>
                  <a:lnTo>
                    <a:pt x="85556" y="796347"/>
                  </a:lnTo>
                  <a:lnTo>
                    <a:pt x="69738" y="839094"/>
                  </a:lnTo>
                  <a:lnTo>
                    <a:pt x="55447" y="882558"/>
                  </a:lnTo>
                  <a:lnTo>
                    <a:pt x="42717" y="926706"/>
                  </a:lnTo>
                  <a:lnTo>
                    <a:pt x="31578" y="971506"/>
                  </a:lnTo>
                  <a:lnTo>
                    <a:pt x="22064" y="1016926"/>
                  </a:lnTo>
                  <a:lnTo>
                    <a:pt x="14207" y="1062933"/>
                  </a:lnTo>
                  <a:lnTo>
                    <a:pt x="8040" y="1109494"/>
                  </a:lnTo>
                  <a:lnTo>
                    <a:pt x="3595" y="1156578"/>
                  </a:lnTo>
                  <a:lnTo>
                    <a:pt x="904" y="1204151"/>
                  </a:lnTo>
                  <a:lnTo>
                    <a:pt x="0" y="1252181"/>
                  </a:lnTo>
                  <a:lnTo>
                    <a:pt x="904" y="1300211"/>
                  </a:lnTo>
                  <a:lnTo>
                    <a:pt x="3595" y="1347784"/>
                  </a:lnTo>
                  <a:lnTo>
                    <a:pt x="8040" y="1394866"/>
                  </a:lnTo>
                  <a:lnTo>
                    <a:pt x="14207" y="1441427"/>
                  </a:lnTo>
                  <a:lnTo>
                    <a:pt x="22064" y="1487433"/>
                  </a:lnTo>
                  <a:lnTo>
                    <a:pt x="31578" y="1532852"/>
                  </a:lnTo>
                  <a:lnTo>
                    <a:pt x="42717" y="1577652"/>
                  </a:lnTo>
                  <a:lnTo>
                    <a:pt x="55447" y="1621800"/>
                  </a:lnTo>
                  <a:lnTo>
                    <a:pt x="69738" y="1665263"/>
                  </a:lnTo>
                  <a:lnTo>
                    <a:pt x="85556" y="1708010"/>
                  </a:lnTo>
                  <a:lnTo>
                    <a:pt x="102869" y="1750008"/>
                  </a:lnTo>
                  <a:lnTo>
                    <a:pt x="121644" y="1791224"/>
                  </a:lnTo>
                  <a:lnTo>
                    <a:pt x="141850" y="1831626"/>
                  </a:lnTo>
                  <a:lnTo>
                    <a:pt x="163453" y="1871182"/>
                  </a:lnTo>
                  <a:lnTo>
                    <a:pt x="186422" y="1909859"/>
                  </a:lnTo>
                  <a:lnTo>
                    <a:pt x="210723" y="1947625"/>
                  </a:lnTo>
                  <a:lnTo>
                    <a:pt x="236325" y="1984447"/>
                  </a:lnTo>
                  <a:lnTo>
                    <a:pt x="263194" y="2020293"/>
                  </a:lnTo>
                  <a:lnTo>
                    <a:pt x="291300" y="2055130"/>
                  </a:lnTo>
                  <a:lnTo>
                    <a:pt x="320608" y="2088926"/>
                  </a:lnTo>
                  <a:lnTo>
                    <a:pt x="351087" y="2121649"/>
                  </a:lnTo>
                  <a:lnTo>
                    <a:pt x="382704" y="2153266"/>
                  </a:lnTo>
                  <a:lnTo>
                    <a:pt x="415427" y="2183745"/>
                  </a:lnTo>
                  <a:lnTo>
                    <a:pt x="449224" y="2213053"/>
                  </a:lnTo>
                  <a:lnTo>
                    <a:pt x="484062" y="2241159"/>
                  </a:lnTo>
                  <a:lnTo>
                    <a:pt x="519908" y="2268028"/>
                  </a:lnTo>
                  <a:lnTo>
                    <a:pt x="556730" y="2293630"/>
                  </a:lnTo>
                  <a:lnTo>
                    <a:pt x="594496" y="2317931"/>
                  </a:lnTo>
                  <a:lnTo>
                    <a:pt x="633173" y="2340899"/>
                  </a:lnTo>
                  <a:lnTo>
                    <a:pt x="672729" y="2362502"/>
                  </a:lnTo>
                  <a:lnTo>
                    <a:pt x="713132" y="2382708"/>
                  </a:lnTo>
                  <a:lnTo>
                    <a:pt x="754348" y="2401483"/>
                  </a:lnTo>
                  <a:lnTo>
                    <a:pt x="796347" y="2418796"/>
                  </a:lnTo>
                  <a:lnTo>
                    <a:pt x="839094" y="2434614"/>
                  </a:lnTo>
                  <a:lnTo>
                    <a:pt x="882558" y="2448905"/>
                  </a:lnTo>
                  <a:lnTo>
                    <a:pt x="926706" y="2461636"/>
                  </a:lnTo>
                  <a:lnTo>
                    <a:pt x="971506" y="2472774"/>
                  </a:lnTo>
                  <a:lnTo>
                    <a:pt x="1016926" y="2482288"/>
                  </a:lnTo>
                  <a:lnTo>
                    <a:pt x="1062933" y="2490145"/>
                  </a:lnTo>
                  <a:lnTo>
                    <a:pt x="1109494" y="2496312"/>
                  </a:lnTo>
                  <a:lnTo>
                    <a:pt x="1156578" y="2500757"/>
                  </a:lnTo>
                  <a:lnTo>
                    <a:pt x="1204151" y="2503448"/>
                  </a:lnTo>
                  <a:lnTo>
                    <a:pt x="1252181" y="2504353"/>
                  </a:lnTo>
                  <a:lnTo>
                    <a:pt x="1300212" y="2503448"/>
                  </a:lnTo>
                  <a:lnTo>
                    <a:pt x="1347785" y="2500757"/>
                  </a:lnTo>
                  <a:lnTo>
                    <a:pt x="1394868" y="2496312"/>
                  </a:lnTo>
                  <a:lnTo>
                    <a:pt x="1441430" y="2490145"/>
                  </a:lnTo>
                  <a:lnTo>
                    <a:pt x="1487436" y="2482288"/>
                  </a:lnTo>
                  <a:lnTo>
                    <a:pt x="1532856" y="2472774"/>
                  </a:lnTo>
                  <a:lnTo>
                    <a:pt x="1577656" y="2461636"/>
                  </a:lnTo>
                  <a:lnTo>
                    <a:pt x="1621805" y="2448905"/>
                  </a:lnTo>
                  <a:lnTo>
                    <a:pt x="1665269" y="2434614"/>
                  </a:lnTo>
                  <a:lnTo>
                    <a:pt x="1708016" y="2418796"/>
                  </a:lnTo>
                  <a:lnTo>
                    <a:pt x="1750014" y="2401483"/>
                  </a:lnTo>
                  <a:lnTo>
                    <a:pt x="1791231" y="2382708"/>
                  </a:lnTo>
                  <a:lnTo>
                    <a:pt x="1831633" y="2362502"/>
                  </a:lnTo>
                  <a:lnTo>
                    <a:pt x="1871189" y="2340899"/>
                  </a:lnTo>
                  <a:lnTo>
                    <a:pt x="1909867" y="2317931"/>
                  </a:lnTo>
                  <a:lnTo>
                    <a:pt x="1947633" y="2293630"/>
                  </a:lnTo>
                  <a:lnTo>
                    <a:pt x="1984455" y="2268028"/>
                  </a:lnTo>
                  <a:lnTo>
                    <a:pt x="2020301" y="2241159"/>
                  </a:lnTo>
                  <a:lnTo>
                    <a:pt x="2055139" y="2213053"/>
                  </a:lnTo>
                  <a:lnTo>
                    <a:pt x="2088935" y="2183745"/>
                  </a:lnTo>
                  <a:lnTo>
                    <a:pt x="2121658" y="2153266"/>
                  </a:lnTo>
                  <a:lnTo>
                    <a:pt x="2153276" y="2121649"/>
                  </a:lnTo>
                  <a:lnTo>
                    <a:pt x="2183755" y="2088926"/>
                  </a:lnTo>
                  <a:lnTo>
                    <a:pt x="2213063" y="2055130"/>
                  </a:lnTo>
                  <a:lnTo>
                    <a:pt x="2241168" y="2020293"/>
                  </a:lnTo>
                  <a:lnTo>
                    <a:pt x="2268038" y="1984447"/>
                  </a:lnTo>
                  <a:lnTo>
                    <a:pt x="2293640" y="1947625"/>
                  </a:lnTo>
                  <a:lnTo>
                    <a:pt x="2317941" y="1909859"/>
                  </a:lnTo>
                  <a:lnTo>
                    <a:pt x="2340909" y="1871182"/>
                  </a:lnTo>
                  <a:lnTo>
                    <a:pt x="2362513" y="1831626"/>
                  </a:lnTo>
                  <a:lnTo>
                    <a:pt x="2382718" y="1791224"/>
                  </a:lnTo>
                  <a:lnTo>
                    <a:pt x="2401494" y="1750008"/>
                  </a:lnTo>
                  <a:lnTo>
                    <a:pt x="2418807" y="1708010"/>
                  </a:lnTo>
                  <a:lnTo>
                    <a:pt x="2434625" y="1665263"/>
                  </a:lnTo>
                  <a:lnTo>
                    <a:pt x="2448915" y="1621800"/>
                  </a:lnTo>
                  <a:lnTo>
                    <a:pt x="2461646" y="1577652"/>
                  </a:lnTo>
                  <a:lnTo>
                    <a:pt x="2472784" y="1532852"/>
                  </a:lnTo>
                  <a:lnTo>
                    <a:pt x="2482298" y="1487433"/>
                  </a:lnTo>
                  <a:lnTo>
                    <a:pt x="2490155" y="1441427"/>
                  </a:lnTo>
                  <a:lnTo>
                    <a:pt x="2496322" y="1394866"/>
                  </a:lnTo>
                  <a:lnTo>
                    <a:pt x="2500768" y="1347784"/>
                  </a:lnTo>
                  <a:lnTo>
                    <a:pt x="2503459" y="1300211"/>
                  </a:lnTo>
                  <a:lnTo>
                    <a:pt x="2504363" y="1252181"/>
                  </a:lnTo>
                  <a:lnTo>
                    <a:pt x="2503459" y="1204151"/>
                  </a:lnTo>
                  <a:lnTo>
                    <a:pt x="2500768" y="1156578"/>
                  </a:lnTo>
                  <a:lnTo>
                    <a:pt x="2496322" y="1109494"/>
                  </a:lnTo>
                  <a:lnTo>
                    <a:pt x="2490155" y="1062933"/>
                  </a:lnTo>
                  <a:lnTo>
                    <a:pt x="2482298" y="1016926"/>
                  </a:lnTo>
                  <a:lnTo>
                    <a:pt x="2472784" y="971506"/>
                  </a:lnTo>
                  <a:lnTo>
                    <a:pt x="2461646" y="926706"/>
                  </a:lnTo>
                  <a:lnTo>
                    <a:pt x="2448915" y="882558"/>
                  </a:lnTo>
                  <a:lnTo>
                    <a:pt x="2434625" y="839094"/>
                  </a:lnTo>
                  <a:lnTo>
                    <a:pt x="2418807" y="796347"/>
                  </a:lnTo>
                  <a:lnTo>
                    <a:pt x="2401494" y="754348"/>
                  </a:lnTo>
                  <a:lnTo>
                    <a:pt x="2382718" y="713132"/>
                  </a:lnTo>
                  <a:lnTo>
                    <a:pt x="2362513" y="672729"/>
                  </a:lnTo>
                  <a:lnTo>
                    <a:pt x="2340909" y="633173"/>
                  </a:lnTo>
                  <a:lnTo>
                    <a:pt x="2317941" y="594496"/>
                  </a:lnTo>
                  <a:lnTo>
                    <a:pt x="2293640" y="556730"/>
                  </a:lnTo>
                  <a:lnTo>
                    <a:pt x="2268038" y="519908"/>
                  </a:lnTo>
                  <a:lnTo>
                    <a:pt x="2241168" y="484062"/>
                  </a:lnTo>
                  <a:lnTo>
                    <a:pt x="2213063" y="449224"/>
                  </a:lnTo>
                  <a:lnTo>
                    <a:pt x="2183755" y="415427"/>
                  </a:lnTo>
                  <a:lnTo>
                    <a:pt x="2153276" y="382704"/>
                  </a:lnTo>
                  <a:lnTo>
                    <a:pt x="2121658" y="351087"/>
                  </a:lnTo>
                  <a:lnTo>
                    <a:pt x="2088935" y="320608"/>
                  </a:lnTo>
                  <a:lnTo>
                    <a:pt x="2055139" y="291300"/>
                  </a:lnTo>
                  <a:lnTo>
                    <a:pt x="2020301" y="263194"/>
                  </a:lnTo>
                  <a:lnTo>
                    <a:pt x="1984455" y="236325"/>
                  </a:lnTo>
                  <a:lnTo>
                    <a:pt x="1947633" y="210723"/>
                  </a:lnTo>
                  <a:lnTo>
                    <a:pt x="1909867" y="186422"/>
                  </a:lnTo>
                  <a:lnTo>
                    <a:pt x="1871189" y="163453"/>
                  </a:lnTo>
                  <a:lnTo>
                    <a:pt x="1831633" y="141850"/>
                  </a:lnTo>
                  <a:lnTo>
                    <a:pt x="1791231" y="121644"/>
                  </a:lnTo>
                  <a:lnTo>
                    <a:pt x="1750014" y="102869"/>
                  </a:lnTo>
                  <a:lnTo>
                    <a:pt x="1708016" y="85556"/>
                  </a:lnTo>
                  <a:lnTo>
                    <a:pt x="1665269" y="69738"/>
                  </a:lnTo>
                  <a:lnTo>
                    <a:pt x="1621805" y="55447"/>
                  </a:lnTo>
                  <a:lnTo>
                    <a:pt x="1577656" y="42717"/>
                  </a:lnTo>
                  <a:lnTo>
                    <a:pt x="1532856" y="31578"/>
                  </a:lnTo>
                  <a:lnTo>
                    <a:pt x="1487436" y="22064"/>
                  </a:lnTo>
                  <a:lnTo>
                    <a:pt x="1441430" y="14207"/>
                  </a:lnTo>
                  <a:lnTo>
                    <a:pt x="1394868" y="8040"/>
                  </a:lnTo>
                  <a:lnTo>
                    <a:pt x="1347785" y="3595"/>
                  </a:lnTo>
                  <a:lnTo>
                    <a:pt x="1300212" y="904"/>
                  </a:lnTo>
                  <a:lnTo>
                    <a:pt x="12521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26946" y="1324598"/>
              <a:ext cx="1577564" cy="15463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326948" y="1324601"/>
              <a:ext cx="1577975" cy="1546860"/>
            </a:xfrm>
            <a:custGeom>
              <a:avLst/>
              <a:gdLst/>
              <a:ahLst/>
              <a:cxnLst/>
              <a:rect l="l" t="t" r="r" b="b"/>
              <a:pathLst>
                <a:path w="1577975" h="1546860">
                  <a:moveTo>
                    <a:pt x="788782" y="1546361"/>
                  </a:moveTo>
                  <a:lnTo>
                    <a:pt x="836832" y="1544950"/>
                  </a:lnTo>
                  <a:lnTo>
                    <a:pt x="884121" y="1540770"/>
                  </a:lnTo>
                  <a:lnTo>
                    <a:pt x="930566" y="1533904"/>
                  </a:lnTo>
                  <a:lnTo>
                    <a:pt x="976085" y="1524431"/>
                  </a:lnTo>
                  <a:lnTo>
                    <a:pt x="1020594" y="1512432"/>
                  </a:lnTo>
                  <a:lnTo>
                    <a:pt x="1064013" y="1497988"/>
                  </a:lnTo>
                  <a:lnTo>
                    <a:pt x="1106257" y="1481181"/>
                  </a:lnTo>
                  <a:lnTo>
                    <a:pt x="1147245" y="1462091"/>
                  </a:lnTo>
                  <a:lnTo>
                    <a:pt x="1186895" y="1440798"/>
                  </a:lnTo>
                  <a:lnTo>
                    <a:pt x="1225122" y="1417385"/>
                  </a:lnTo>
                  <a:lnTo>
                    <a:pt x="1261846" y="1391931"/>
                  </a:lnTo>
                  <a:lnTo>
                    <a:pt x="1296983" y="1364518"/>
                  </a:lnTo>
                  <a:lnTo>
                    <a:pt x="1330452" y="1335226"/>
                  </a:lnTo>
                  <a:lnTo>
                    <a:pt x="1362169" y="1304136"/>
                  </a:lnTo>
                  <a:lnTo>
                    <a:pt x="1392052" y="1271329"/>
                  </a:lnTo>
                  <a:lnTo>
                    <a:pt x="1420018" y="1236887"/>
                  </a:lnTo>
                  <a:lnTo>
                    <a:pt x="1445986" y="1200890"/>
                  </a:lnTo>
                  <a:lnTo>
                    <a:pt x="1469872" y="1163418"/>
                  </a:lnTo>
                  <a:lnTo>
                    <a:pt x="1491594" y="1124553"/>
                  </a:lnTo>
                  <a:lnTo>
                    <a:pt x="1511069" y="1084376"/>
                  </a:lnTo>
                  <a:lnTo>
                    <a:pt x="1528216" y="1042967"/>
                  </a:lnTo>
                  <a:lnTo>
                    <a:pt x="1542951" y="1000407"/>
                  </a:lnTo>
                  <a:lnTo>
                    <a:pt x="1555191" y="956778"/>
                  </a:lnTo>
                  <a:lnTo>
                    <a:pt x="1564856" y="912160"/>
                  </a:lnTo>
                  <a:lnTo>
                    <a:pt x="1571861" y="866633"/>
                  </a:lnTo>
                  <a:lnTo>
                    <a:pt x="1576124" y="820280"/>
                  </a:lnTo>
                  <a:lnTo>
                    <a:pt x="1577564" y="773180"/>
                  </a:lnTo>
                  <a:lnTo>
                    <a:pt x="1576124" y="726080"/>
                  </a:lnTo>
                  <a:lnTo>
                    <a:pt x="1571861" y="679727"/>
                  </a:lnTo>
                  <a:lnTo>
                    <a:pt x="1564856" y="634201"/>
                  </a:lnTo>
                  <a:lnTo>
                    <a:pt x="1555191" y="589582"/>
                  </a:lnTo>
                  <a:lnTo>
                    <a:pt x="1542951" y="545953"/>
                  </a:lnTo>
                  <a:lnTo>
                    <a:pt x="1528216" y="503393"/>
                  </a:lnTo>
                  <a:lnTo>
                    <a:pt x="1511069" y="461985"/>
                  </a:lnTo>
                  <a:lnTo>
                    <a:pt x="1491594" y="421807"/>
                  </a:lnTo>
                  <a:lnTo>
                    <a:pt x="1469872" y="382942"/>
                  </a:lnTo>
                  <a:lnTo>
                    <a:pt x="1445986" y="345471"/>
                  </a:lnTo>
                  <a:lnTo>
                    <a:pt x="1420018" y="309473"/>
                  </a:lnTo>
                  <a:lnTo>
                    <a:pt x="1392052" y="275031"/>
                  </a:lnTo>
                  <a:lnTo>
                    <a:pt x="1362169" y="242224"/>
                  </a:lnTo>
                  <a:lnTo>
                    <a:pt x="1330452" y="211135"/>
                  </a:lnTo>
                  <a:lnTo>
                    <a:pt x="1296983" y="181843"/>
                  </a:lnTo>
                  <a:lnTo>
                    <a:pt x="1261846" y="154429"/>
                  </a:lnTo>
                  <a:lnTo>
                    <a:pt x="1225122" y="128976"/>
                  </a:lnTo>
                  <a:lnTo>
                    <a:pt x="1186895" y="105562"/>
                  </a:lnTo>
                  <a:lnTo>
                    <a:pt x="1147245" y="84270"/>
                  </a:lnTo>
                  <a:lnTo>
                    <a:pt x="1106257" y="65179"/>
                  </a:lnTo>
                  <a:lnTo>
                    <a:pt x="1064013" y="48372"/>
                  </a:lnTo>
                  <a:lnTo>
                    <a:pt x="1020594" y="33928"/>
                  </a:lnTo>
                  <a:lnTo>
                    <a:pt x="976085" y="21930"/>
                  </a:lnTo>
                  <a:lnTo>
                    <a:pt x="930566" y="12457"/>
                  </a:lnTo>
                  <a:lnTo>
                    <a:pt x="884121" y="5590"/>
                  </a:lnTo>
                  <a:lnTo>
                    <a:pt x="836832" y="1411"/>
                  </a:lnTo>
                  <a:lnTo>
                    <a:pt x="788782" y="0"/>
                  </a:lnTo>
                  <a:lnTo>
                    <a:pt x="740732" y="1411"/>
                  </a:lnTo>
                  <a:lnTo>
                    <a:pt x="693443" y="5590"/>
                  </a:lnTo>
                  <a:lnTo>
                    <a:pt x="646998" y="12457"/>
                  </a:lnTo>
                  <a:lnTo>
                    <a:pt x="601479" y="21930"/>
                  </a:lnTo>
                  <a:lnTo>
                    <a:pt x="556969" y="33928"/>
                  </a:lnTo>
                  <a:lnTo>
                    <a:pt x="513551" y="48372"/>
                  </a:lnTo>
                  <a:lnTo>
                    <a:pt x="471306" y="65179"/>
                  </a:lnTo>
                  <a:lnTo>
                    <a:pt x="430318" y="84270"/>
                  </a:lnTo>
                  <a:lnTo>
                    <a:pt x="390669" y="105562"/>
                  </a:lnTo>
                  <a:lnTo>
                    <a:pt x="352441" y="128976"/>
                  </a:lnTo>
                  <a:lnTo>
                    <a:pt x="315717" y="154429"/>
                  </a:lnTo>
                  <a:lnTo>
                    <a:pt x="280580" y="181843"/>
                  </a:lnTo>
                  <a:lnTo>
                    <a:pt x="247112" y="211135"/>
                  </a:lnTo>
                  <a:lnTo>
                    <a:pt x="215395" y="242224"/>
                  </a:lnTo>
                  <a:lnTo>
                    <a:pt x="185512" y="275031"/>
                  </a:lnTo>
                  <a:lnTo>
                    <a:pt x="157545" y="309473"/>
                  </a:lnTo>
                  <a:lnTo>
                    <a:pt x="131578" y="345471"/>
                  </a:lnTo>
                  <a:lnTo>
                    <a:pt x="107692" y="382942"/>
                  </a:lnTo>
                  <a:lnTo>
                    <a:pt x="85970" y="421807"/>
                  </a:lnTo>
                  <a:lnTo>
                    <a:pt x="66494" y="461985"/>
                  </a:lnTo>
                  <a:lnTo>
                    <a:pt x="49348" y="503393"/>
                  </a:lnTo>
                  <a:lnTo>
                    <a:pt x="34613" y="545953"/>
                  </a:lnTo>
                  <a:lnTo>
                    <a:pt x="22372" y="589582"/>
                  </a:lnTo>
                  <a:lnTo>
                    <a:pt x="12708" y="634201"/>
                  </a:lnTo>
                  <a:lnTo>
                    <a:pt x="5703" y="679727"/>
                  </a:lnTo>
                  <a:lnTo>
                    <a:pt x="1439" y="726080"/>
                  </a:lnTo>
                  <a:lnTo>
                    <a:pt x="0" y="773180"/>
                  </a:lnTo>
                  <a:lnTo>
                    <a:pt x="1439" y="820280"/>
                  </a:lnTo>
                  <a:lnTo>
                    <a:pt x="5703" y="866633"/>
                  </a:lnTo>
                  <a:lnTo>
                    <a:pt x="12708" y="912160"/>
                  </a:lnTo>
                  <a:lnTo>
                    <a:pt x="22372" y="956778"/>
                  </a:lnTo>
                  <a:lnTo>
                    <a:pt x="34613" y="1000407"/>
                  </a:lnTo>
                  <a:lnTo>
                    <a:pt x="49348" y="1042967"/>
                  </a:lnTo>
                  <a:lnTo>
                    <a:pt x="66494" y="1084376"/>
                  </a:lnTo>
                  <a:lnTo>
                    <a:pt x="85970" y="1124553"/>
                  </a:lnTo>
                  <a:lnTo>
                    <a:pt x="107692" y="1163418"/>
                  </a:lnTo>
                  <a:lnTo>
                    <a:pt x="131578" y="1200890"/>
                  </a:lnTo>
                  <a:lnTo>
                    <a:pt x="157545" y="1236887"/>
                  </a:lnTo>
                  <a:lnTo>
                    <a:pt x="185512" y="1271329"/>
                  </a:lnTo>
                  <a:lnTo>
                    <a:pt x="215395" y="1304136"/>
                  </a:lnTo>
                  <a:lnTo>
                    <a:pt x="247112" y="1335226"/>
                  </a:lnTo>
                  <a:lnTo>
                    <a:pt x="280580" y="1364518"/>
                  </a:lnTo>
                  <a:lnTo>
                    <a:pt x="315717" y="1391931"/>
                  </a:lnTo>
                  <a:lnTo>
                    <a:pt x="352441" y="1417385"/>
                  </a:lnTo>
                  <a:lnTo>
                    <a:pt x="390669" y="1440798"/>
                  </a:lnTo>
                  <a:lnTo>
                    <a:pt x="430318" y="1462091"/>
                  </a:lnTo>
                  <a:lnTo>
                    <a:pt x="471306" y="1481181"/>
                  </a:lnTo>
                  <a:lnTo>
                    <a:pt x="513551" y="1497988"/>
                  </a:lnTo>
                  <a:lnTo>
                    <a:pt x="556969" y="1512432"/>
                  </a:lnTo>
                  <a:lnTo>
                    <a:pt x="601479" y="1524431"/>
                  </a:lnTo>
                  <a:lnTo>
                    <a:pt x="646998" y="1533904"/>
                  </a:lnTo>
                  <a:lnTo>
                    <a:pt x="693443" y="1540770"/>
                  </a:lnTo>
                  <a:lnTo>
                    <a:pt x="740732" y="1544950"/>
                  </a:lnTo>
                  <a:lnTo>
                    <a:pt x="788782" y="1546361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7522834" y="4233494"/>
            <a:ext cx="1362710" cy="1049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00" b="1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Adjustable </a:t>
            </a:r>
            <a:r>
              <a:rPr sz="1800" b="1" spc="-7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Touchscreen</a:t>
            </a:r>
            <a:endParaRPr sz="180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12700" marR="313055">
              <a:lnSpc>
                <a:spcPct val="101499"/>
              </a:lnSpc>
              <a:spcBef>
                <a:spcPts val="1125"/>
              </a:spcBef>
            </a:pPr>
            <a:r>
              <a:rPr sz="1050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Designed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wheelchair</a:t>
            </a:r>
            <a:r>
              <a:rPr sz="1050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users.</a:t>
            </a:r>
            <a:endParaRPr sz="105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709647" y="200872"/>
            <a:ext cx="9648190" cy="9681210"/>
            <a:chOff x="9709647" y="200872"/>
            <a:chExt cx="9648190" cy="968121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71123" y="5412641"/>
              <a:ext cx="1577564" cy="154636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7771118" y="5412643"/>
              <a:ext cx="1577975" cy="1546860"/>
            </a:xfrm>
            <a:custGeom>
              <a:avLst/>
              <a:gdLst/>
              <a:ahLst/>
              <a:cxnLst/>
              <a:rect l="l" t="t" r="r" b="b"/>
              <a:pathLst>
                <a:path w="1577975" h="1546859">
                  <a:moveTo>
                    <a:pt x="788782" y="1546361"/>
                  </a:moveTo>
                  <a:lnTo>
                    <a:pt x="836832" y="1544950"/>
                  </a:lnTo>
                  <a:lnTo>
                    <a:pt x="884121" y="1540770"/>
                  </a:lnTo>
                  <a:lnTo>
                    <a:pt x="930566" y="1533904"/>
                  </a:lnTo>
                  <a:lnTo>
                    <a:pt x="976085" y="1524431"/>
                  </a:lnTo>
                  <a:lnTo>
                    <a:pt x="1020594" y="1512432"/>
                  </a:lnTo>
                  <a:lnTo>
                    <a:pt x="1064013" y="1497988"/>
                  </a:lnTo>
                  <a:lnTo>
                    <a:pt x="1106257" y="1481181"/>
                  </a:lnTo>
                  <a:lnTo>
                    <a:pt x="1147245" y="1462091"/>
                  </a:lnTo>
                  <a:lnTo>
                    <a:pt x="1186895" y="1440798"/>
                  </a:lnTo>
                  <a:lnTo>
                    <a:pt x="1225122" y="1417385"/>
                  </a:lnTo>
                  <a:lnTo>
                    <a:pt x="1261846" y="1391931"/>
                  </a:lnTo>
                  <a:lnTo>
                    <a:pt x="1296983" y="1364518"/>
                  </a:lnTo>
                  <a:lnTo>
                    <a:pt x="1330452" y="1335226"/>
                  </a:lnTo>
                  <a:lnTo>
                    <a:pt x="1362169" y="1304136"/>
                  </a:lnTo>
                  <a:lnTo>
                    <a:pt x="1392052" y="1271329"/>
                  </a:lnTo>
                  <a:lnTo>
                    <a:pt x="1420018" y="1236887"/>
                  </a:lnTo>
                  <a:lnTo>
                    <a:pt x="1445986" y="1200890"/>
                  </a:lnTo>
                  <a:lnTo>
                    <a:pt x="1469872" y="1163418"/>
                  </a:lnTo>
                  <a:lnTo>
                    <a:pt x="1491594" y="1124553"/>
                  </a:lnTo>
                  <a:lnTo>
                    <a:pt x="1511069" y="1084376"/>
                  </a:lnTo>
                  <a:lnTo>
                    <a:pt x="1528216" y="1042967"/>
                  </a:lnTo>
                  <a:lnTo>
                    <a:pt x="1542951" y="1000407"/>
                  </a:lnTo>
                  <a:lnTo>
                    <a:pt x="1555191" y="956778"/>
                  </a:lnTo>
                  <a:lnTo>
                    <a:pt x="1564856" y="912160"/>
                  </a:lnTo>
                  <a:lnTo>
                    <a:pt x="1571861" y="866633"/>
                  </a:lnTo>
                  <a:lnTo>
                    <a:pt x="1576124" y="820280"/>
                  </a:lnTo>
                  <a:lnTo>
                    <a:pt x="1577564" y="773180"/>
                  </a:lnTo>
                  <a:lnTo>
                    <a:pt x="1576124" y="726080"/>
                  </a:lnTo>
                  <a:lnTo>
                    <a:pt x="1571861" y="679727"/>
                  </a:lnTo>
                  <a:lnTo>
                    <a:pt x="1564856" y="634201"/>
                  </a:lnTo>
                  <a:lnTo>
                    <a:pt x="1555191" y="589582"/>
                  </a:lnTo>
                  <a:lnTo>
                    <a:pt x="1542951" y="545953"/>
                  </a:lnTo>
                  <a:lnTo>
                    <a:pt x="1528216" y="503393"/>
                  </a:lnTo>
                  <a:lnTo>
                    <a:pt x="1511069" y="461985"/>
                  </a:lnTo>
                  <a:lnTo>
                    <a:pt x="1491594" y="421807"/>
                  </a:lnTo>
                  <a:lnTo>
                    <a:pt x="1469872" y="382942"/>
                  </a:lnTo>
                  <a:lnTo>
                    <a:pt x="1445986" y="345471"/>
                  </a:lnTo>
                  <a:lnTo>
                    <a:pt x="1420018" y="309473"/>
                  </a:lnTo>
                  <a:lnTo>
                    <a:pt x="1392052" y="275031"/>
                  </a:lnTo>
                  <a:lnTo>
                    <a:pt x="1362169" y="242224"/>
                  </a:lnTo>
                  <a:lnTo>
                    <a:pt x="1330452" y="211135"/>
                  </a:lnTo>
                  <a:lnTo>
                    <a:pt x="1296983" y="181843"/>
                  </a:lnTo>
                  <a:lnTo>
                    <a:pt x="1261846" y="154429"/>
                  </a:lnTo>
                  <a:lnTo>
                    <a:pt x="1225122" y="128976"/>
                  </a:lnTo>
                  <a:lnTo>
                    <a:pt x="1186895" y="105562"/>
                  </a:lnTo>
                  <a:lnTo>
                    <a:pt x="1147245" y="84270"/>
                  </a:lnTo>
                  <a:lnTo>
                    <a:pt x="1106257" y="65179"/>
                  </a:lnTo>
                  <a:lnTo>
                    <a:pt x="1064013" y="48372"/>
                  </a:lnTo>
                  <a:lnTo>
                    <a:pt x="1020594" y="33928"/>
                  </a:lnTo>
                  <a:lnTo>
                    <a:pt x="976085" y="21930"/>
                  </a:lnTo>
                  <a:lnTo>
                    <a:pt x="930566" y="12457"/>
                  </a:lnTo>
                  <a:lnTo>
                    <a:pt x="884121" y="5590"/>
                  </a:lnTo>
                  <a:lnTo>
                    <a:pt x="836832" y="1411"/>
                  </a:lnTo>
                  <a:lnTo>
                    <a:pt x="788782" y="0"/>
                  </a:lnTo>
                  <a:lnTo>
                    <a:pt x="740732" y="1411"/>
                  </a:lnTo>
                  <a:lnTo>
                    <a:pt x="693443" y="5590"/>
                  </a:lnTo>
                  <a:lnTo>
                    <a:pt x="646998" y="12457"/>
                  </a:lnTo>
                  <a:lnTo>
                    <a:pt x="601479" y="21930"/>
                  </a:lnTo>
                  <a:lnTo>
                    <a:pt x="556969" y="33928"/>
                  </a:lnTo>
                  <a:lnTo>
                    <a:pt x="513551" y="48372"/>
                  </a:lnTo>
                  <a:lnTo>
                    <a:pt x="471306" y="65179"/>
                  </a:lnTo>
                  <a:lnTo>
                    <a:pt x="430318" y="84270"/>
                  </a:lnTo>
                  <a:lnTo>
                    <a:pt x="390669" y="105562"/>
                  </a:lnTo>
                  <a:lnTo>
                    <a:pt x="352441" y="128976"/>
                  </a:lnTo>
                  <a:lnTo>
                    <a:pt x="315717" y="154429"/>
                  </a:lnTo>
                  <a:lnTo>
                    <a:pt x="280580" y="181843"/>
                  </a:lnTo>
                  <a:lnTo>
                    <a:pt x="247112" y="211135"/>
                  </a:lnTo>
                  <a:lnTo>
                    <a:pt x="215395" y="242224"/>
                  </a:lnTo>
                  <a:lnTo>
                    <a:pt x="185512" y="275031"/>
                  </a:lnTo>
                  <a:lnTo>
                    <a:pt x="157545" y="309473"/>
                  </a:lnTo>
                  <a:lnTo>
                    <a:pt x="131578" y="345471"/>
                  </a:lnTo>
                  <a:lnTo>
                    <a:pt x="107692" y="382942"/>
                  </a:lnTo>
                  <a:lnTo>
                    <a:pt x="85970" y="421807"/>
                  </a:lnTo>
                  <a:lnTo>
                    <a:pt x="66494" y="461985"/>
                  </a:lnTo>
                  <a:lnTo>
                    <a:pt x="49348" y="503393"/>
                  </a:lnTo>
                  <a:lnTo>
                    <a:pt x="34613" y="545953"/>
                  </a:lnTo>
                  <a:lnTo>
                    <a:pt x="22372" y="589582"/>
                  </a:lnTo>
                  <a:lnTo>
                    <a:pt x="12708" y="634201"/>
                  </a:lnTo>
                  <a:lnTo>
                    <a:pt x="5703" y="679727"/>
                  </a:lnTo>
                  <a:lnTo>
                    <a:pt x="1439" y="726080"/>
                  </a:lnTo>
                  <a:lnTo>
                    <a:pt x="0" y="773180"/>
                  </a:lnTo>
                  <a:lnTo>
                    <a:pt x="1439" y="820280"/>
                  </a:lnTo>
                  <a:lnTo>
                    <a:pt x="5703" y="866633"/>
                  </a:lnTo>
                  <a:lnTo>
                    <a:pt x="12708" y="912160"/>
                  </a:lnTo>
                  <a:lnTo>
                    <a:pt x="22372" y="956778"/>
                  </a:lnTo>
                  <a:lnTo>
                    <a:pt x="34613" y="1000407"/>
                  </a:lnTo>
                  <a:lnTo>
                    <a:pt x="49348" y="1042967"/>
                  </a:lnTo>
                  <a:lnTo>
                    <a:pt x="66494" y="1084376"/>
                  </a:lnTo>
                  <a:lnTo>
                    <a:pt x="85970" y="1124553"/>
                  </a:lnTo>
                  <a:lnTo>
                    <a:pt x="107692" y="1163418"/>
                  </a:lnTo>
                  <a:lnTo>
                    <a:pt x="131578" y="1200890"/>
                  </a:lnTo>
                  <a:lnTo>
                    <a:pt x="157545" y="1236887"/>
                  </a:lnTo>
                  <a:lnTo>
                    <a:pt x="185512" y="1271329"/>
                  </a:lnTo>
                  <a:lnTo>
                    <a:pt x="215395" y="1304136"/>
                  </a:lnTo>
                  <a:lnTo>
                    <a:pt x="247112" y="1335226"/>
                  </a:lnTo>
                  <a:lnTo>
                    <a:pt x="280580" y="1364518"/>
                  </a:lnTo>
                  <a:lnTo>
                    <a:pt x="315717" y="1391931"/>
                  </a:lnTo>
                  <a:lnTo>
                    <a:pt x="352441" y="1417385"/>
                  </a:lnTo>
                  <a:lnTo>
                    <a:pt x="390669" y="1440798"/>
                  </a:lnTo>
                  <a:lnTo>
                    <a:pt x="430318" y="1462091"/>
                  </a:lnTo>
                  <a:lnTo>
                    <a:pt x="471306" y="1481181"/>
                  </a:lnTo>
                  <a:lnTo>
                    <a:pt x="513551" y="1497988"/>
                  </a:lnTo>
                  <a:lnTo>
                    <a:pt x="556969" y="1512432"/>
                  </a:lnTo>
                  <a:lnTo>
                    <a:pt x="601479" y="1524431"/>
                  </a:lnTo>
                  <a:lnTo>
                    <a:pt x="646998" y="1533904"/>
                  </a:lnTo>
                  <a:lnTo>
                    <a:pt x="693443" y="1540770"/>
                  </a:lnTo>
                  <a:lnTo>
                    <a:pt x="740732" y="1544950"/>
                  </a:lnTo>
                  <a:lnTo>
                    <a:pt x="788782" y="1546361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8531" y="6404632"/>
              <a:ext cx="1183168" cy="115977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718537" y="6404631"/>
              <a:ext cx="1183640" cy="1160145"/>
            </a:xfrm>
            <a:custGeom>
              <a:avLst/>
              <a:gdLst/>
              <a:ahLst/>
              <a:cxnLst/>
              <a:rect l="l" t="t" r="r" b="b"/>
              <a:pathLst>
                <a:path w="1183640" h="1160145">
                  <a:moveTo>
                    <a:pt x="591584" y="1159776"/>
                  </a:moveTo>
                  <a:lnTo>
                    <a:pt x="640103" y="1157853"/>
                  </a:lnTo>
                  <a:lnTo>
                    <a:pt x="687542" y="1152186"/>
                  </a:lnTo>
                  <a:lnTo>
                    <a:pt x="733748" y="1142923"/>
                  </a:lnTo>
                  <a:lnTo>
                    <a:pt x="778570" y="1130213"/>
                  </a:lnTo>
                  <a:lnTo>
                    <a:pt x="821855" y="1114205"/>
                  </a:lnTo>
                  <a:lnTo>
                    <a:pt x="863451" y="1095049"/>
                  </a:lnTo>
                  <a:lnTo>
                    <a:pt x="903205" y="1072895"/>
                  </a:lnTo>
                  <a:lnTo>
                    <a:pt x="940966" y="1047891"/>
                  </a:lnTo>
                  <a:lnTo>
                    <a:pt x="976580" y="1020186"/>
                  </a:lnTo>
                  <a:lnTo>
                    <a:pt x="1009897" y="989930"/>
                  </a:lnTo>
                  <a:lnTo>
                    <a:pt x="1040763" y="957272"/>
                  </a:lnTo>
                  <a:lnTo>
                    <a:pt x="1069026" y="922362"/>
                  </a:lnTo>
                  <a:lnTo>
                    <a:pt x="1094535" y="885348"/>
                  </a:lnTo>
                  <a:lnTo>
                    <a:pt x="1117136" y="846379"/>
                  </a:lnTo>
                  <a:lnTo>
                    <a:pt x="1136678" y="805606"/>
                  </a:lnTo>
                  <a:lnTo>
                    <a:pt x="1153008" y="763177"/>
                  </a:lnTo>
                  <a:lnTo>
                    <a:pt x="1165975" y="719241"/>
                  </a:lnTo>
                  <a:lnTo>
                    <a:pt x="1175425" y="673948"/>
                  </a:lnTo>
                  <a:lnTo>
                    <a:pt x="1181207" y="627447"/>
                  </a:lnTo>
                  <a:lnTo>
                    <a:pt x="1183168" y="579888"/>
                  </a:lnTo>
                  <a:lnTo>
                    <a:pt x="1181207" y="532328"/>
                  </a:lnTo>
                  <a:lnTo>
                    <a:pt x="1175425" y="485827"/>
                  </a:lnTo>
                  <a:lnTo>
                    <a:pt x="1165975" y="440534"/>
                  </a:lnTo>
                  <a:lnTo>
                    <a:pt x="1153008" y="396598"/>
                  </a:lnTo>
                  <a:lnTo>
                    <a:pt x="1136678" y="354169"/>
                  </a:lnTo>
                  <a:lnTo>
                    <a:pt x="1117136" y="313396"/>
                  </a:lnTo>
                  <a:lnTo>
                    <a:pt x="1094535" y="274428"/>
                  </a:lnTo>
                  <a:lnTo>
                    <a:pt x="1069026" y="237414"/>
                  </a:lnTo>
                  <a:lnTo>
                    <a:pt x="1040763" y="202503"/>
                  </a:lnTo>
                  <a:lnTo>
                    <a:pt x="1009897" y="169845"/>
                  </a:lnTo>
                  <a:lnTo>
                    <a:pt x="976580" y="139589"/>
                  </a:lnTo>
                  <a:lnTo>
                    <a:pt x="940966" y="111885"/>
                  </a:lnTo>
                  <a:lnTo>
                    <a:pt x="903205" y="86880"/>
                  </a:lnTo>
                  <a:lnTo>
                    <a:pt x="863451" y="64726"/>
                  </a:lnTo>
                  <a:lnTo>
                    <a:pt x="821855" y="45570"/>
                  </a:lnTo>
                  <a:lnTo>
                    <a:pt x="778570" y="29563"/>
                  </a:lnTo>
                  <a:lnTo>
                    <a:pt x="733748" y="16853"/>
                  </a:lnTo>
                  <a:lnTo>
                    <a:pt x="687542" y="7589"/>
                  </a:lnTo>
                  <a:lnTo>
                    <a:pt x="640103" y="1922"/>
                  </a:lnTo>
                  <a:lnTo>
                    <a:pt x="591584" y="0"/>
                  </a:lnTo>
                  <a:lnTo>
                    <a:pt x="543064" y="1922"/>
                  </a:lnTo>
                  <a:lnTo>
                    <a:pt x="495626" y="7589"/>
                  </a:lnTo>
                  <a:lnTo>
                    <a:pt x="449419" y="16853"/>
                  </a:lnTo>
                  <a:lnTo>
                    <a:pt x="404597" y="29563"/>
                  </a:lnTo>
                  <a:lnTo>
                    <a:pt x="361312" y="45570"/>
                  </a:lnTo>
                  <a:lnTo>
                    <a:pt x="319717" y="64726"/>
                  </a:lnTo>
                  <a:lnTo>
                    <a:pt x="279962" y="86880"/>
                  </a:lnTo>
                  <a:lnTo>
                    <a:pt x="242202" y="111885"/>
                  </a:lnTo>
                  <a:lnTo>
                    <a:pt x="206587" y="139589"/>
                  </a:lnTo>
                  <a:lnTo>
                    <a:pt x="173270" y="169845"/>
                  </a:lnTo>
                  <a:lnTo>
                    <a:pt x="142404" y="202503"/>
                  </a:lnTo>
                  <a:lnTo>
                    <a:pt x="114141" y="237414"/>
                  </a:lnTo>
                  <a:lnTo>
                    <a:pt x="88632" y="274428"/>
                  </a:lnTo>
                  <a:lnTo>
                    <a:pt x="66031" y="313396"/>
                  </a:lnTo>
                  <a:lnTo>
                    <a:pt x="46489" y="354169"/>
                  </a:lnTo>
                  <a:lnTo>
                    <a:pt x="30159" y="396598"/>
                  </a:lnTo>
                  <a:lnTo>
                    <a:pt x="17192" y="440534"/>
                  </a:lnTo>
                  <a:lnTo>
                    <a:pt x="7742" y="485827"/>
                  </a:lnTo>
                  <a:lnTo>
                    <a:pt x="1961" y="532328"/>
                  </a:lnTo>
                  <a:lnTo>
                    <a:pt x="0" y="579888"/>
                  </a:lnTo>
                  <a:lnTo>
                    <a:pt x="1961" y="627447"/>
                  </a:lnTo>
                  <a:lnTo>
                    <a:pt x="7742" y="673948"/>
                  </a:lnTo>
                  <a:lnTo>
                    <a:pt x="17192" y="719241"/>
                  </a:lnTo>
                  <a:lnTo>
                    <a:pt x="30159" y="763177"/>
                  </a:lnTo>
                  <a:lnTo>
                    <a:pt x="46489" y="805606"/>
                  </a:lnTo>
                  <a:lnTo>
                    <a:pt x="66031" y="846379"/>
                  </a:lnTo>
                  <a:lnTo>
                    <a:pt x="88632" y="885348"/>
                  </a:lnTo>
                  <a:lnTo>
                    <a:pt x="114141" y="922362"/>
                  </a:lnTo>
                  <a:lnTo>
                    <a:pt x="142404" y="957272"/>
                  </a:lnTo>
                  <a:lnTo>
                    <a:pt x="173270" y="989930"/>
                  </a:lnTo>
                  <a:lnTo>
                    <a:pt x="206587" y="1020186"/>
                  </a:lnTo>
                  <a:lnTo>
                    <a:pt x="242202" y="1047891"/>
                  </a:lnTo>
                  <a:lnTo>
                    <a:pt x="279962" y="1072895"/>
                  </a:lnTo>
                  <a:lnTo>
                    <a:pt x="319717" y="1095049"/>
                  </a:lnTo>
                  <a:lnTo>
                    <a:pt x="361312" y="1114205"/>
                  </a:lnTo>
                  <a:lnTo>
                    <a:pt x="404597" y="1130213"/>
                  </a:lnTo>
                  <a:lnTo>
                    <a:pt x="449419" y="1142923"/>
                  </a:lnTo>
                  <a:lnTo>
                    <a:pt x="495626" y="1152186"/>
                  </a:lnTo>
                  <a:lnTo>
                    <a:pt x="543064" y="1157853"/>
                  </a:lnTo>
                  <a:lnTo>
                    <a:pt x="591584" y="1159776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73918" y="6404642"/>
              <a:ext cx="1577554" cy="154636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573915" y="6404635"/>
              <a:ext cx="1577975" cy="1546860"/>
            </a:xfrm>
            <a:custGeom>
              <a:avLst/>
              <a:gdLst/>
              <a:ahLst/>
              <a:cxnLst/>
              <a:rect l="l" t="t" r="r" b="b"/>
              <a:pathLst>
                <a:path w="1577975" h="1546859">
                  <a:moveTo>
                    <a:pt x="788782" y="1546361"/>
                  </a:moveTo>
                  <a:lnTo>
                    <a:pt x="836832" y="1544950"/>
                  </a:lnTo>
                  <a:lnTo>
                    <a:pt x="884121" y="1540770"/>
                  </a:lnTo>
                  <a:lnTo>
                    <a:pt x="930566" y="1533904"/>
                  </a:lnTo>
                  <a:lnTo>
                    <a:pt x="976085" y="1524431"/>
                  </a:lnTo>
                  <a:lnTo>
                    <a:pt x="1020594" y="1512432"/>
                  </a:lnTo>
                  <a:lnTo>
                    <a:pt x="1064013" y="1497988"/>
                  </a:lnTo>
                  <a:lnTo>
                    <a:pt x="1106257" y="1481181"/>
                  </a:lnTo>
                  <a:lnTo>
                    <a:pt x="1147245" y="1462091"/>
                  </a:lnTo>
                  <a:lnTo>
                    <a:pt x="1186895" y="1440798"/>
                  </a:lnTo>
                  <a:lnTo>
                    <a:pt x="1225122" y="1417385"/>
                  </a:lnTo>
                  <a:lnTo>
                    <a:pt x="1261846" y="1391931"/>
                  </a:lnTo>
                  <a:lnTo>
                    <a:pt x="1296983" y="1364518"/>
                  </a:lnTo>
                  <a:lnTo>
                    <a:pt x="1330452" y="1335226"/>
                  </a:lnTo>
                  <a:lnTo>
                    <a:pt x="1362169" y="1304136"/>
                  </a:lnTo>
                  <a:lnTo>
                    <a:pt x="1392052" y="1271329"/>
                  </a:lnTo>
                  <a:lnTo>
                    <a:pt x="1420018" y="1236887"/>
                  </a:lnTo>
                  <a:lnTo>
                    <a:pt x="1445986" y="1200890"/>
                  </a:lnTo>
                  <a:lnTo>
                    <a:pt x="1469872" y="1163418"/>
                  </a:lnTo>
                  <a:lnTo>
                    <a:pt x="1491594" y="1124553"/>
                  </a:lnTo>
                  <a:lnTo>
                    <a:pt x="1511069" y="1084376"/>
                  </a:lnTo>
                  <a:lnTo>
                    <a:pt x="1528216" y="1042967"/>
                  </a:lnTo>
                  <a:lnTo>
                    <a:pt x="1542951" y="1000407"/>
                  </a:lnTo>
                  <a:lnTo>
                    <a:pt x="1555191" y="956778"/>
                  </a:lnTo>
                  <a:lnTo>
                    <a:pt x="1564856" y="912160"/>
                  </a:lnTo>
                  <a:lnTo>
                    <a:pt x="1571861" y="866633"/>
                  </a:lnTo>
                  <a:lnTo>
                    <a:pt x="1576124" y="820280"/>
                  </a:lnTo>
                  <a:lnTo>
                    <a:pt x="1577564" y="773180"/>
                  </a:lnTo>
                  <a:lnTo>
                    <a:pt x="1576124" y="726080"/>
                  </a:lnTo>
                  <a:lnTo>
                    <a:pt x="1571861" y="679727"/>
                  </a:lnTo>
                  <a:lnTo>
                    <a:pt x="1564856" y="634201"/>
                  </a:lnTo>
                  <a:lnTo>
                    <a:pt x="1555191" y="589582"/>
                  </a:lnTo>
                  <a:lnTo>
                    <a:pt x="1542951" y="545953"/>
                  </a:lnTo>
                  <a:lnTo>
                    <a:pt x="1528216" y="503393"/>
                  </a:lnTo>
                  <a:lnTo>
                    <a:pt x="1511069" y="461985"/>
                  </a:lnTo>
                  <a:lnTo>
                    <a:pt x="1491594" y="421807"/>
                  </a:lnTo>
                  <a:lnTo>
                    <a:pt x="1469872" y="382942"/>
                  </a:lnTo>
                  <a:lnTo>
                    <a:pt x="1445986" y="345471"/>
                  </a:lnTo>
                  <a:lnTo>
                    <a:pt x="1420018" y="309473"/>
                  </a:lnTo>
                  <a:lnTo>
                    <a:pt x="1392052" y="275031"/>
                  </a:lnTo>
                  <a:lnTo>
                    <a:pt x="1362169" y="242224"/>
                  </a:lnTo>
                  <a:lnTo>
                    <a:pt x="1330452" y="211135"/>
                  </a:lnTo>
                  <a:lnTo>
                    <a:pt x="1296983" y="181843"/>
                  </a:lnTo>
                  <a:lnTo>
                    <a:pt x="1261846" y="154429"/>
                  </a:lnTo>
                  <a:lnTo>
                    <a:pt x="1225122" y="128976"/>
                  </a:lnTo>
                  <a:lnTo>
                    <a:pt x="1186895" y="105562"/>
                  </a:lnTo>
                  <a:lnTo>
                    <a:pt x="1147245" y="84270"/>
                  </a:lnTo>
                  <a:lnTo>
                    <a:pt x="1106257" y="65179"/>
                  </a:lnTo>
                  <a:lnTo>
                    <a:pt x="1064013" y="48372"/>
                  </a:lnTo>
                  <a:lnTo>
                    <a:pt x="1020594" y="33928"/>
                  </a:lnTo>
                  <a:lnTo>
                    <a:pt x="976085" y="21930"/>
                  </a:lnTo>
                  <a:lnTo>
                    <a:pt x="930566" y="12457"/>
                  </a:lnTo>
                  <a:lnTo>
                    <a:pt x="884121" y="5590"/>
                  </a:lnTo>
                  <a:lnTo>
                    <a:pt x="836832" y="1411"/>
                  </a:lnTo>
                  <a:lnTo>
                    <a:pt x="788782" y="0"/>
                  </a:lnTo>
                  <a:lnTo>
                    <a:pt x="740732" y="1411"/>
                  </a:lnTo>
                  <a:lnTo>
                    <a:pt x="693443" y="5590"/>
                  </a:lnTo>
                  <a:lnTo>
                    <a:pt x="646998" y="12457"/>
                  </a:lnTo>
                  <a:lnTo>
                    <a:pt x="601479" y="21930"/>
                  </a:lnTo>
                  <a:lnTo>
                    <a:pt x="556969" y="33928"/>
                  </a:lnTo>
                  <a:lnTo>
                    <a:pt x="513551" y="48372"/>
                  </a:lnTo>
                  <a:lnTo>
                    <a:pt x="471306" y="65179"/>
                  </a:lnTo>
                  <a:lnTo>
                    <a:pt x="430318" y="84270"/>
                  </a:lnTo>
                  <a:lnTo>
                    <a:pt x="390669" y="105562"/>
                  </a:lnTo>
                  <a:lnTo>
                    <a:pt x="352441" y="128976"/>
                  </a:lnTo>
                  <a:lnTo>
                    <a:pt x="315717" y="154429"/>
                  </a:lnTo>
                  <a:lnTo>
                    <a:pt x="280580" y="181843"/>
                  </a:lnTo>
                  <a:lnTo>
                    <a:pt x="247112" y="211135"/>
                  </a:lnTo>
                  <a:lnTo>
                    <a:pt x="215395" y="242224"/>
                  </a:lnTo>
                  <a:lnTo>
                    <a:pt x="185512" y="275031"/>
                  </a:lnTo>
                  <a:lnTo>
                    <a:pt x="157545" y="309473"/>
                  </a:lnTo>
                  <a:lnTo>
                    <a:pt x="131578" y="345471"/>
                  </a:lnTo>
                  <a:lnTo>
                    <a:pt x="107692" y="382942"/>
                  </a:lnTo>
                  <a:lnTo>
                    <a:pt x="85970" y="421807"/>
                  </a:lnTo>
                  <a:lnTo>
                    <a:pt x="66494" y="461985"/>
                  </a:lnTo>
                  <a:lnTo>
                    <a:pt x="49348" y="503393"/>
                  </a:lnTo>
                  <a:lnTo>
                    <a:pt x="34613" y="545953"/>
                  </a:lnTo>
                  <a:lnTo>
                    <a:pt x="22372" y="589582"/>
                  </a:lnTo>
                  <a:lnTo>
                    <a:pt x="12708" y="634201"/>
                  </a:lnTo>
                  <a:lnTo>
                    <a:pt x="5703" y="679727"/>
                  </a:lnTo>
                  <a:lnTo>
                    <a:pt x="1439" y="726080"/>
                  </a:lnTo>
                  <a:lnTo>
                    <a:pt x="0" y="773180"/>
                  </a:lnTo>
                  <a:lnTo>
                    <a:pt x="1439" y="820280"/>
                  </a:lnTo>
                  <a:lnTo>
                    <a:pt x="5703" y="866633"/>
                  </a:lnTo>
                  <a:lnTo>
                    <a:pt x="12708" y="912160"/>
                  </a:lnTo>
                  <a:lnTo>
                    <a:pt x="22372" y="956778"/>
                  </a:lnTo>
                  <a:lnTo>
                    <a:pt x="34613" y="1000407"/>
                  </a:lnTo>
                  <a:lnTo>
                    <a:pt x="49348" y="1042967"/>
                  </a:lnTo>
                  <a:lnTo>
                    <a:pt x="66494" y="1084376"/>
                  </a:lnTo>
                  <a:lnTo>
                    <a:pt x="85970" y="1124553"/>
                  </a:lnTo>
                  <a:lnTo>
                    <a:pt x="107692" y="1163418"/>
                  </a:lnTo>
                  <a:lnTo>
                    <a:pt x="131578" y="1200890"/>
                  </a:lnTo>
                  <a:lnTo>
                    <a:pt x="157545" y="1236887"/>
                  </a:lnTo>
                  <a:lnTo>
                    <a:pt x="185512" y="1271329"/>
                  </a:lnTo>
                  <a:lnTo>
                    <a:pt x="215395" y="1304136"/>
                  </a:lnTo>
                  <a:lnTo>
                    <a:pt x="247112" y="1335226"/>
                  </a:lnTo>
                  <a:lnTo>
                    <a:pt x="280580" y="1364518"/>
                  </a:lnTo>
                  <a:lnTo>
                    <a:pt x="315717" y="1391931"/>
                  </a:lnTo>
                  <a:lnTo>
                    <a:pt x="352441" y="1417385"/>
                  </a:lnTo>
                  <a:lnTo>
                    <a:pt x="390669" y="1440798"/>
                  </a:lnTo>
                  <a:lnTo>
                    <a:pt x="430318" y="1462091"/>
                  </a:lnTo>
                  <a:lnTo>
                    <a:pt x="471306" y="1481181"/>
                  </a:lnTo>
                  <a:lnTo>
                    <a:pt x="513551" y="1497988"/>
                  </a:lnTo>
                  <a:lnTo>
                    <a:pt x="556969" y="1512432"/>
                  </a:lnTo>
                  <a:lnTo>
                    <a:pt x="601479" y="1524431"/>
                  </a:lnTo>
                  <a:lnTo>
                    <a:pt x="646998" y="1533904"/>
                  </a:lnTo>
                  <a:lnTo>
                    <a:pt x="693443" y="1540770"/>
                  </a:lnTo>
                  <a:lnTo>
                    <a:pt x="740732" y="1544950"/>
                  </a:lnTo>
                  <a:lnTo>
                    <a:pt x="788782" y="1546361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71567" y="8171165"/>
              <a:ext cx="1183178" cy="115977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5571576" y="8171165"/>
              <a:ext cx="1183640" cy="1160145"/>
            </a:xfrm>
            <a:custGeom>
              <a:avLst/>
              <a:gdLst/>
              <a:ahLst/>
              <a:cxnLst/>
              <a:rect l="l" t="t" r="r" b="b"/>
              <a:pathLst>
                <a:path w="1183640" h="1160145">
                  <a:moveTo>
                    <a:pt x="591584" y="1159776"/>
                  </a:moveTo>
                  <a:lnTo>
                    <a:pt x="640103" y="1157853"/>
                  </a:lnTo>
                  <a:lnTo>
                    <a:pt x="687542" y="1152186"/>
                  </a:lnTo>
                  <a:lnTo>
                    <a:pt x="733748" y="1142923"/>
                  </a:lnTo>
                  <a:lnTo>
                    <a:pt x="778570" y="1130213"/>
                  </a:lnTo>
                  <a:lnTo>
                    <a:pt x="821855" y="1114205"/>
                  </a:lnTo>
                  <a:lnTo>
                    <a:pt x="863451" y="1095049"/>
                  </a:lnTo>
                  <a:lnTo>
                    <a:pt x="903205" y="1072895"/>
                  </a:lnTo>
                  <a:lnTo>
                    <a:pt x="940966" y="1047891"/>
                  </a:lnTo>
                  <a:lnTo>
                    <a:pt x="976580" y="1020186"/>
                  </a:lnTo>
                  <a:lnTo>
                    <a:pt x="1009897" y="989930"/>
                  </a:lnTo>
                  <a:lnTo>
                    <a:pt x="1040763" y="957272"/>
                  </a:lnTo>
                  <a:lnTo>
                    <a:pt x="1069026" y="922362"/>
                  </a:lnTo>
                  <a:lnTo>
                    <a:pt x="1094535" y="885348"/>
                  </a:lnTo>
                  <a:lnTo>
                    <a:pt x="1117136" y="846379"/>
                  </a:lnTo>
                  <a:lnTo>
                    <a:pt x="1136678" y="805606"/>
                  </a:lnTo>
                  <a:lnTo>
                    <a:pt x="1153008" y="763177"/>
                  </a:lnTo>
                  <a:lnTo>
                    <a:pt x="1165975" y="719241"/>
                  </a:lnTo>
                  <a:lnTo>
                    <a:pt x="1175425" y="673948"/>
                  </a:lnTo>
                  <a:lnTo>
                    <a:pt x="1181207" y="627447"/>
                  </a:lnTo>
                  <a:lnTo>
                    <a:pt x="1183168" y="579888"/>
                  </a:lnTo>
                  <a:lnTo>
                    <a:pt x="1181207" y="532328"/>
                  </a:lnTo>
                  <a:lnTo>
                    <a:pt x="1175425" y="485827"/>
                  </a:lnTo>
                  <a:lnTo>
                    <a:pt x="1165975" y="440534"/>
                  </a:lnTo>
                  <a:lnTo>
                    <a:pt x="1153008" y="396598"/>
                  </a:lnTo>
                  <a:lnTo>
                    <a:pt x="1136678" y="354169"/>
                  </a:lnTo>
                  <a:lnTo>
                    <a:pt x="1117136" y="313396"/>
                  </a:lnTo>
                  <a:lnTo>
                    <a:pt x="1094535" y="274428"/>
                  </a:lnTo>
                  <a:lnTo>
                    <a:pt x="1069026" y="237414"/>
                  </a:lnTo>
                  <a:lnTo>
                    <a:pt x="1040763" y="202503"/>
                  </a:lnTo>
                  <a:lnTo>
                    <a:pt x="1009897" y="169845"/>
                  </a:lnTo>
                  <a:lnTo>
                    <a:pt x="976580" y="139589"/>
                  </a:lnTo>
                  <a:lnTo>
                    <a:pt x="940966" y="111885"/>
                  </a:lnTo>
                  <a:lnTo>
                    <a:pt x="903205" y="86880"/>
                  </a:lnTo>
                  <a:lnTo>
                    <a:pt x="863451" y="64726"/>
                  </a:lnTo>
                  <a:lnTo>
                    <a:pt x="821855" y="45570"/>
                  </a:lnTo>
                  <a:lnTo>
                    <a:pt x="778570" y="29563"/>
                  </a:lnTo>
                  <a:lnTo>
                    <a:pt x="733748" y="16853"/>
                  </a:lnTo>
                  <a:lnTo>
                    <a:pt x="687542" y="7589"/>
                  </a:lnTo>
                  <a:lnTo>
                    <a:pt x="640103" y="1922"/>
                  </a:lnTo>
                  <a:lnTo>
                    <a:pt x="591584" y="0"/>
                  </a:lnTo>
                  <a:lnTo>
                    <a:pt x="543064" y="1922"/>
                  </a:lnTo>
                  <a:lnTo>
                    <a:pt x="495626" y="7589"/>
                  </a:lnTo>
                  <a:lnTo>
                    <a:pt x="449419" y="16853"/>
                  </a:lnTo>
                  <a:lnTo>
                    <a:pt x="404597" y="29563"/>
                  </a:lnTo>
                  <a:lnTo>
                    <a:pt x="361312" y="45570"/>
                  </a:lnTo>
                  <a:lnTo>
                    <a:pt x="319717" y="64726"/>
                  </a:lnTo>
                  <a:lnTo>
                    <a:pt x="279962" y="86880"/>
                  </a:lnTo>
                  <a:lnTo>
                    <a:pt x="242202" y="111885"/>
                  </a:lnTo>
                  <a:lnTo>
                    <a:pt x="206587" y="139589"/>
                  </a:lnTo>
                  <a:lnTo>
                    <a:pt x="173270" y="169845"/>
                  </a:lnTo>
                  <a:lnTo>
                    <a:pt x="142404" y="202503"/>
                  </a:lnTo>
                  <a:lnTo>
                    <a:pt x="114141" y="237414"/>
                  </a:lnTo>
                  <a:lnTo>
                    <a:pt x="88632" y="274428"/>
                  </a:lnTo>
                  <a:lnTo>
                    <a:pt x="66031" y="313396"/>
                  </a:lnTo>
                  <a:lnTo>
                    <a:pt x="46489" y="354169"/>
                  </a:lnTo>
                  <a:lnTo>
                    <a:pt x="30159" y="396598"/>
                  </a:lnTo>
                  <a:lnTo>
                    <a:pt x="17192" y="440534"/>
                  </a:lnTo>
                  <a:lnTo>
                    <a:pt x="7742" y="485827"/>
                  </a:lnTo>
                  <a:lnTo>
                    <a:pt x="1961" y="532328"/>
                  </a:lnTo>
                  <a:lnTo>
                    <a:pt x="0" y="579888"/>
                  </a:lnTo>
                  <a:lnTo>
                    <a:pt x="1961" y="627447"/>
                  </a:lnTo>
                  <a:lnTo>
                    <a:pt x="7742" y="673948"/>
                  </a:lnTo>
                  <a:lnTo>
                    <a:pt x="17192" y="719241"/>
                  </a:lnTo>
                  <a:lnTo>
                    <a:pt x="30159" y="763177"/>
                  </a:lnTo>
                  <a:lnTo>
                    <a:pt x="46489" y="805606"/>
                  </a:lnTo>
                  <a:lnTo>
                    <a:pt x="66031" y="846379"/>
                  </a:lnTo>
                  <a:lnTo>
                    <a:pt x="88632" y="885348"/>
                  </a:lnTo>
                  <a:lnTo>
                    <a:pt x="114141" y="922362"/>
                  </a:lnTo>
                  <a:lnTo>
                    <a:pt x="142404" y="957272"/>
                  </a:lnTo>
                  <a:lnTo>
                    <a:pt x="173270" y="989930"/>
                  </a:lnTo>
                  <a:lnTo>
                    <a:pt x="206587" y="1020186"/>
                  </a:lnTo>
                  <a:lnTo>
                    <a:pt x="242202" y="1047891"/>
                  </a:lnTo>
                  <a:lnTo>
                    <a:pt x="279962" y="1072895"/>
                  </a:lnTo>
                  <a:lnTo>
                    <a:pt x="319717" y="1095049"/>
                  </a:lnTo>
                  <a:lnTo>
                    <a:pt x="361312" y="1114205"/>
                  </a:lnTo>
                  <a:lnTo>
                    <a:pt x="404597" y="1130213"/>
                  </a:lnTo>
                  <a:lnTo>
                    <a:pt x="449419" y="1142923"/>
                  </a:lnTo>
                  <a:lnTo>
                    <a:pt x="495626" y="1152186"/>
                  </a:lnTo>
                  <a:lnTo>
                    <a:pt x="543064" y="1157853"/>
                  </a:lnTo>
                  <a:lnTo>
                    <a:pt x="591584" y="1159776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71725" y="8401712"/>
              <a:ext cx="1440018" cy="14115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571736" y="8401713"/>
              <a:ext cx="1440180" cy="1411605"/>
            </a:xfrm>
            <a:custGeom>
              <a:avLst/>
              <a:gdLst/>
              <a:ahLst/>
              <a:cxnLst/>
              <a:rect l="l" t="t" r="r" b="b"/>
              <a:pathLst>
                <a:path w="1440180" h="1411604">
                  <a:moveTo>
                    <a:pt x="719999" y="1411527"/>
                  </a:moveTo>
                  <a:lnTo>
                    <a:pt x="769294" y="1409899"/>
                  </a:lnTo>
                  <a:lnTo>
                    <a:pt x="817698" y="1405084"/>
                  </a:lnTo>
                  <a:lnTo>
                    <a:pt x="865103" y="1397189"/>
                  </a:lnTo>
                  <a:lnTo>
                    <a:pt x="911402" y="1386317"/>
                  </a:lnTo>
                  <a:lnTo>
                    <a:pt x="956488" y="1372574"/>
                  </a:lnTo>
                  <a:lnTo>
                    <a:pt x="1000254" y="1356065"/>
                  </a:lnTo>
                  <a:lnTo>
                    <a:pt x="1042592" y="1336895"/>
                  </a:lnTo>
                  <a:lnTo>
                    <a:pt x="1083395" y="1315170"/>
                  </a:lnTo>
                  <a:lnTo>
                    <a:pt x="1122556" y="1290994"/>
                  </a:lnTo>
                  <a:lnTo>
                    <a:pt x="1159968" y="1264472"/>
                  </a:lnTo>
                  <a:lnTo>
                    <a:pt x="1195523" y="1235711"/>
                  </a:lnTo>
                  <a:lnTo>
                    <a:pt x="1229114" y="1204814"/>
                  </a:lnTo>
                  <a:lnTo>
                    <a:pt x="1260634" y="1171886"/>
                  </a:lnTo>
                  <a:lnTo>
                    <a:pt x="1289976" y="1137034"/>
                  </a:lnTo>
                  <a:lnTo>
                    <a:pt x="1317032" y="1100362"/>
                  </a:lnTo>
                  <a:lnTo>
                    <a:pt x="1341696" y="1061975"/>
                  </a:lnTo>
                  <a:lnTo>
                    <a:pt x="1363860" y="1021978"/>
                  </a:lnTo>
                  <a:lnTo>
                    <a:pt x="1383416" y="980477"/>
                  </a:lnTo>
                  <a:lnTo>
                    <a:pt x="1400258" y="937576"/>
                  </a:lnTo>
                  <a:lnTo>
                    <a:pt x="1414278" y="893381"/>
                  </a:lnTo>
                  <a:lnTo>
                    <a:pt x="1425370" y="847996"/>
                  </a:lnTo>
                  <a:lnTo>
                    <a:pt x="1433425" y="801528"/>
                  </a:lnTo>
                  <a:lnTo>
                    <a:pt x="1438336" y="754080"/>
                  </a:lnTo>
                  <a:lnTo>
                    <a:pt x="1439998" y="705758"/>
                  </a:lnTo>
                  <a:lnTo>
                    <a:pt x="1438336" y="657438"/>
                  </a:lnTo>
                  <a:lnTo>
                    <a:pt x="1433425" y="609991"/>
                  </a:lnTo>
                  <a:lnTo>
                    <a:pt x="1425370" y="563523"/>
                  </a:lnTo>
                  <a:lnTo>
                    <a:pt x="1414278" y="518140"/>
                  </a:lnTo>
                  <a:lnTo>
                    <a:pt x="1400258" y="473946"/>
                  </a:lnTo>
                  <a:lnTo>
                    <a:pt x="1383416" y="431045"/>
                  </a:lnTo>
                  <a:lnTo>
                    <a:pt x="1363860" y="389545"/>
                  </a:lnTo>
                  <a:lnTo>
                    <a:pt x="1341696" y="349549"/>
                  </a:lnTo>
                  <a:lnTo>
                    <a:pt x="1317032" y="311162"/>
                  </a:lnTo>
                  <a:lnTo>
                    <a:pt x="1289976" y="274490"/>
                  </a:lnTo>
                  <a:lnTo>
                    <a:pt x="1260634" y="239639"/>
                  </a:lnTo>
                  <a:lnTo>
                    <a:pt x="1229114" y="206712"/>
                  </a:lnTo>
                  <a:lnTo>
                    <a:pt x="1195523" y="175815"/>
                  </a:lnTo>
                  <a:lnTo>
                    <a:pt x="1159968" y="147053"/>
                  </a:lnTo>
                  <a:lnTo>
                    <a:pt x="1122556" y="120532"/>
                  </a:lnTo>
                  <a:lnTo>
                    <a:pt x="1083395" y="96356"/>
                  </a:lnTo>
                  <a:lnTo>
                    <a:pt x="1042592" y="74631"/>
                  </a:lnTo>
                  <a:lnTo>
                    <a:pt x="1000254" y="55462"/>
                  </a:lnTo>
                  <a:lnTo>
                    <a:pt x="956488" y="38953"/>
                  </a:lnTo>
                  <a:lnTo>
                    <a:pt x="911402" y="25210"/>
                  </a:lnTo>
                  <a:lnTo>
                    <a:pt x="865103" y="14338"/>
                  </a:lnTo>
                  <a:lnTo>
                    <a:pt x="817698" y="6442"/>
                  </a:lnTo>
                  <a:lnTo>
                    <a:pt x="769294" y="1628"/>
                  </a:lnTo>
                  <a:lnTo>
                    <a:pt x="719999" y="0"/>
                  </a:lnTo>
                  <a:lnTo>
                    <a:pt x="670703" y="1628"/>
                  </a:lnTo>
                  <a:lnTo>
                    <a:pt x="622299" y="6442"/>
                  </a:lnTo>
                  <a:lnTo>
                    <a:pt x="574894" y="14338"/>
                  </a:lnTo>
                  <a:lnTo>
                    <a:pt x="528595" y="25210"/>
                  </a:lnTo>
                  <a:lnTo>
                    <a:pt x="483509" y="38953"/>
                  </a:lnTo>
                  <a:lnTo>
                    <a:pt x="439743" y="55462"/>
                  </a:lnTo>
                  <a:lnTo>
                    <a:pt x="397405" y="74631"/>
                  </a:lnTo>
                  <a:lnTo>
                    <a:pt x="356602" y="96356"/>
                  </a:lnTo>
                  <a:lnTo>
                    <a:pt x="317441" y="120532"/>
                  </a:lnTo>
                  <a:lnTo>
                    <a:pt x="280029" y="147053"/>
                  </a:lnTo>
                  <a:lnTo>
                    <a:pt x="244474" y="175815"/>
                  </a:lnTo>
                  <a:lnTo>
                    <a:pt x="210883" y="206712"/>
                  </a:lnTo>
                  <a:lnTo>
                    <a:pt x="179363" y="239639"/>
                  </a:lnTo>
                  <a:lnTo>
                    <a:pt x="150021" y="274490"/>
                  </a:lnTo>
                  <a:lnTo>
                    <a:pt x="122965" y="311162"/>
                  </a:lnTo>
                  <a:lnTo>
                    <a:pt x="98301" y="349549"/>
                  </a:lnTo>
                  <a:lnTo>
                    <a:pt x="76137" y="389545"/>
                  </a:lnTo>
                  <a:lnTo>
                    <a:pt x="56581" y="431045"/>
                  </a:lnTo>
                  <a:lnTo>
                    <a:pt x="39739" y="473946"/>
                  </a:lnTo>
                  <a:lnTo>
                    <a:pt x="25719" y="518140"/>
                  </a:lnTo>
                  <a:lnTo>
                    <a:pt x="14627" y="563523"/>
                  </a:lnTo>
                  <a:lnTo>
                    <a:pt x="6572" y="609991"/>
                  </a:lnTo>
                  <a:lnTo>
                    <a:pt x="1661" y="657438"/>
                  </a:lnTo>
                  <a:lnTo>
                    <a:pt x="0" y="705758"/>
                  </a:lnTo>
                  <a:lnTo>
                    <a:pt x="1661" y="754080"/>
                  </a:lnTo>
                  <a:lnTo>
                    <a:pt x="6572" y="801528"/>
                  </a:lnTo>
                  <a:lnTo>
                    <a:pt x="14627" y="847996"/>
                  </a:lnTo>
                  <a:lnTo>
                    <a:pt x="25719" y="893381"/>
                  </a:lnTo>
                  <a:lnTo>
                    <a:pt x="39739" y="937576"/>
                  </a:lnTo>
                  <a:lnTo>
                    <a:pt x="56581" y="980477"/>
                  </a:lnTo>
                  <a:lnTo>
                    <a:pt x="76137" y="1021978"/>
                  </a:lnTo>
                  <a:lnTo>
                    <a:pt x="98301" y="1061975"/>
                  </a:lnTo>
                  <a:lnTo>
                    <a:pt x="122965" y="1100362"/>
                  </a:lnTo>
                  <a:lnTo>
                    <a:pt x="150021" y="1137034"/>
                  </a:lnTo>
                  <a:lnTo>
                    <a:pt x="179363" y="1171886"/>
                  </a:lnTo>
                  <a:lnTo>
                    <a:pt x="210883" y="1204814"/>
                  </a:lnTo>
                  <a:lnTo>
                    <a:pt x="244474" y="1235711"/>
                  </a:lnTo>
                  <a:lnTo>
                    <a:pt x="280029" y="1264472"/>
                  </a:lnTo>
                  <a:lnTo>
                    <a:pt x="317441" y="1290994"/>
                  </a:lnTo>
                  <a:lnTo>
                    <a:pt x="356602" y="1315170"/>
                  </a:lnTo>
                  <a:lnTo>
                    <a:pt x="397405" y="1336895"/>
                  </a:lnTo>
                  <a:lnTo>
                    <a:pt x="439743" y="1356065"/>
                  </a:lnTo>
                  <a:lnTo>
                    <a:pt x="483509" y="1372574"/>
                  </a:lnTo>
                  <a:lnTo>
                    <a:pt x="528595" y="1386317"/>
                  </a:lnTo>
                  <a:lnTo>
                    <a:pt x="574894" y="1397189"/>
                  </a:lnTo>
                  <a:lnTo>
                    <a:pt x="622299" y="1405084"/>
                  </a:lnTo>
                  <a:lnTo>
                    <a:pt x="670703" y="1409899"/>
                  </a:lnTo>
                  <a:lnTo>
                    <a:pt x="719999" y="1411527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59692" y="8342028"/>
              <a:ext cx="1561784" cy="153089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659697" y="8342029"/>
              <a:ext cx="1562100" cy="1530985"/>
            </a:xfrm>
            <a:custGeom>
              <a:avLst/>
              <a:gdLst/>
              <a:ahLst/>
              <a:cxnLst/>
              <a:rect l="l" t="t" r="r" b="b"/>
              <a:pathLst>
                <a:path w="1562100" h="1530984">
                  <a:moveTo>
                    <a:pt x="780887" y="1530895"/>
                  </a:moveTo>
                  <a:lnTo>
                    <a:pt x="830272" y="1529389"/>
                  </a:lnTo>
                  <a:lnTo>
                    <a:pt x="878840" y="1524931"/>
                  </a:lnTo>
                  <a:lnTo>
                    <a:pt x="926501" y="1517611"/>
                  </a:lnTo>
                  <a:lnTo>
                    <a:pt x="973162" y="1507518"/>
                  </a:lnTo>
                  <a:lnTo>
                    <a:pt x="1018733" y="1494742"/>
                  </a:lnTo>
                  <a:lnTo>
                    <a:pt x="1063122" y="1479372"/>
                  </a:lnTo>
                  <a:lnTo>
                    <a:pt x="1106237" y="1461499"/>
                  </a:lnTo>
                  <a:lnTo>
                    <a:pt x="1147987" y="1441211"/>
                  </a:lnTo>
                  <a:lnTo>
                    <a:pt x="1188280" y="1418599"/>
                  </a:lnTo>
                  <a:lnTo>
                    <a:pt x="1227026" y="1393753"/>
                  </a:lnTo>
                  <a:lnTo>
                    <a:pt x="1264131" y="1366761"/>
                  </a:lnTo>
                  <a:lnTo>
                    <a:pt x="1299506" y="1337714"/>
                  </a:lnTo>
                  <a:lnTo>
                    <a:pt x="1333058" y="1306701"/>
                  </a:lnTo>
                  <a:lnTo>
                    <a:pt x="1364697" y="1273811"/>
                  </a:lnTo>
                  <a:lnTo>
                    <a:pt x="1394330" y="1239136"/>
                  </a:lnTo>
                  <a:lnTo>
                    <a:pt x="1421866" y="1202764"/>
                  </a:lnTo>
                  <a:lnTo>
                    <a:pt x="1447213" y="1164784"/>
                  </a:lnTo>
                  <a:lnTo>
                    <a:pt x="1470281" y="1125287"/>
                  </a:lnTo>
                  <a:lnTo>
                    <a:pt x="1490978" y="1084362"/>
                  </a:lnTo>
                  <a:lnTo>
                    <a:pt x="1509212" y="1042099"/>
                  </a:lnTo>
                  <a:lnTo>
                    <a:pt x="1524891" y="998588"/>
                  </a:lnTo>
                  <a:lnTo>
                    <a:pt x="1537925" y="953918"/>
                  </a:lnTo>
                  <a:lnTo>
                    <a:pt x="1548222" y="908178"/>
                  </a:lnTo>
                  <a:lnTo>
                    <a:pt x="1555690" y="861460"/>
                  </a:lnTo>
                  <a:lnTo>
                    <a:pt x="1560238" y="813851"/>
                  </a:lnTo>
                  <a:lnTo>
                    <a:pt x="1561774" y="765442"/>
                  </a:lnTo>
                  <a:lnTo>
                    <a:pt x="1560238" y="717034"/>
                  </a:lnTo>
                  <a:lnTo>
                    <a:pt x="1555690" y="669427"/>
                  </a:lnTo>
                  <a:lnTo>
                    <a:pt x="1548222" y="622709"/>
                  </a:lnTo>
                  <a:lnTo>
                    <a:pt x="1537925" y="576971"/>
                  </a:lnTo>
                  <a:lnTo>
                    <a:pt x="1524891" y="532301"/>
                  </a:lnTo>
                  <a:lnTo>
                    <a:pt x="1509212" y="488791"/>
                  </a:lnTo>
                  <a:lnTo>
                    <a:pt x="1490978" y="446528"/>
                  </a:lnTo>
                  <a:lnTo>
                    <a:pt x="1470281" y="405604"/>
                  </a:lnTo>
                  <a:lnTo>
                    <a:pt x="1447213" y="366108"/>
                  </a:lnTo>
                  <a:lnTo>
                    <a:pt x="1421866" y="328129"/>
                  </a:lnTo>
                  <a:lnTo>
                    <a:pt x="1394330" y="291757"/>
                  </a:lnTo>
                  <a:lnTo>
                    <a:pt x="1364697" y="257082"/>
                  </a:lnTo>
                  <a:lnTo>
                    <a:pt x="1333058" y="224193"/>
                  </a:lnTo>
                  <a:lnTo>
                    <a:pt x="1299506" y="193180"/>
                  </a:lnTo>
                  <a:lnTo>
                    <a:pt x="1264131" y="164133"/>
                  </a:lnTo>
                  <a:lnTo>
                    <a:pt x="1227026" y="137142"/>
                  </a:lnTo>
                  <a:lnTo>
                    <a:pt x="1188280" y="112295"/>
                  </a:lnTo>
                  <a:lnTo>
                    <a:pt x="1147987" y="89683"/>
                  </a:lnTo>
                  <a:lnTo>
                    <a:pt x="1106237" y="69396"/>
                  </a:lnTo>
                  <a:lnTo>
                    <a:pt x="1063122" y="51523"/>
                  </a:lnTo>
                  <a:lnTo>
                    <a:pt x="1018733" y="36153"/>
                  </a:lnTo>
                  <a:lnTo>
                    <a:pt x="973162" y="23377"/>
                  </a:lnTo>
                  <a:lnTo>
                    <a:pt x="926501" y="13284"/>
                  </a:lnTo>
                  <a:lnTo>
                    <a:pt x="878840" y="5963"/>
                  </a:lnTo>
                  <a:lnTo>
                    <a:pt x="830272" y="1505"/>
                  </a:lnTo>
                  <a:lnTo>
                    <a:pt x="780887" y="0"/>
                  </a:lnTo>
                  <a:lnTo>
                    <a:pt x="731502" y="1505"/>
                  </a:lnTo>
                  <a:lnTo>
                    <a:pt x="682933" y="5963"/>
                  </a:lnTo>
                  <a:lnTo>
                    <a:pt x="635273" y="13284"/>
                  </a:lnTo>
                  <a:lnTo>
                    <a:pt x="588611" y="23377"/>
                  </a:lnTo>
                  <a:lnTo>
                    <a:pt x="543040" y="36153"/>
                  </a:lnTo>
                  <a:lnTo>
                    <a:pt x="498651" y="51523"/>
                  </a:lnTo>
                  <a:lnTo>
                    <a:pt x="455536" y="69396"/>
                  </a:lnTo>
                  <a:lnTo>
                    <a:pt x="413786" y="89683"/>
                  </a:lnTo>
                  <a:lnTo>
                    <a:pt x="373493" y="112295"/>
                  </a:lnTo>
                  <a:lnTo>
                    <a:pt x="334748" y="137142"/>
                  </a:lnTo>
                  <a:lnTo>
                    <a:pt x="297642" y="164133"/>
                  </a:lnTo>
                  <a:lnTo>
                    <a:pt x="262267" y="193180"/>
                  </a:lnTo>
                  <a:lnTo>
                    <a:pt x="228715" y="224193"/>
                  </a:lnTo>
                  <a:lnTo>
                    <a:pt x="197077" y="257082"/>
                  </a:lnTo>
                  <a:lnTo>
                    <a:pt x="167444" y="291757"/>
                  </a:lnTo>
                  <a:lnTo>
                    <a:pt x="139908" y="328129"/>
                  </a:lnTo>
                  <a:lnTo>
                    <a:pt x="114560" y="366108"/>
                  </a:lnTo>
                  <a:lnTo>
                    <a:pt x="91492" y="405604"/>
                  </a:lnTo>
                  <a:lnTo>
                    <a:pt x="70796" y="446528"/>
                  </a:lnTo>
                  <a:lnTo>
                    <a:pt x="52562" y="488791"/>
                  </a:lnTo>
                  <a:lnTo>
                    <a:pt x="36882" y="532301"/>
                  </a:lnTo>
                  <a:lnTo>
                    <a:pt x="23848" y="576971"/>
                  </a:lnTo>
                  <a:lnTo>
                    <a:pt x="13552" y="622709"/>
                  </a:lnTo>
                  <a:lnTo>
                    <a:pt x="6084" y="669427"/>
                  </a:lnTo>
                  <a:lnTo>
                    <a:pt x="1536" y="717034"/>
                  </a:lnTo>
                  <a:lnTo>
                    <a:pt x="0" y="765442"/>
                  </a:lnTo>
                  <a:lnTo>
                    <a:pt x="1536" y="813851"/>
                  </a:lnTo>
                  <a:lnTo>
                    <a:pt x="6084" y="861460"/>
                  </a:lnTo>
                  <a:lnTo>
                    <a:pt x="13552" y="908178"/>
                  </a:lnTo>
                  <a:lnTo>
                    <a:pt x="23848" y="953918"/>
                  </a:lnTo>
                  <a:lnTo>
                    <a:pt x="36882" y="998588"/>
                  </a:lnTo>
                  <a:lnTo>
                    <a:pt x="52562" y="1042099"/>
                  </a:lnTo>
                  <a:lnTo>
                    <a:pt x="70796" y="1084362"/>
                  </a:lnTo>
                  <a:lnTo>
                    <a:pt x="91492" y="1125287"/>
                  </a:lnTo>
                  <a:lnTo>
                    <a:pt x="114560" y="1164784"/>
                  </a:lnTo>
                  <a:lnTo>
                    <a:pt x="139908" y="1202764"/>
                  </a:lnTo>
                  <a:lnTo>
                    <a:pt x="167444" y="1239136"/>
                  </a:lnTo>
                  <a:lnTo>
                    <a:pt x="197077" y="1273811"/>
                  </a:lnTo>
                  <a:lnTo>
                    <a:pt x="228715" y="1306701"/>
                  </a:lnTo>
                  <a:lnTo>
                    <a:pt x="262267" y="1337714"/>
                  </a:lnTo>
                  <a:lnTo>
                    <a:pt x="297642" y="1366761"/>
                  </a:lnTo>
                  <a:lnTo>
                    <a:pt x="334748" y="1393753"/>
                  </a:lnTo>
                  <a:lnTo>
                    <a:pt x="373493" y="1418599"/>
                  </a:lnTo>
                  <a:lnTo>
                    <a:pt x="413786" y="1441211"/>
                  </a:lnTo>
                  <a:lnTo>
                    <a:pt x="455536" y="1461499"/>
                  </a:lnTo>
                  <a:lnTo>
                    <a:pt x="498651" y="1479372"/>
                  </a:lnTo>
                  <a:lnTo>
                    <a:pt x="543040" y="1494742"/>
                  </a:lnTo>
                  <a:lnTo>
                    <a:pt x="588611" y="1507518"/>
                  </a:lnTo>
                  <a:lnTo>
                    <a:pt x="635273" y="1517611"/>
                  </a:lnTo>
                  <a:lnTo>
                    <a:pt x="682933" y="1524931"/>
                  </a:lnTo>
                  <a:lnTo>
                    <a:pt x="731502" y="1529389"/>
                  </a:lnTo>
                  <a:lnTo>
                    <a:pt x="780887" y="1530895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09746" y="5500848"/>
              <a:ext cx="1182990" cy="115958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6909746" y="5500843"/>
              <a:ext cx="1183005" cy="1160145"/>
            </a:xfrm>
            <a:custGeom>
              <a:avLst/>
              <a:gdLst/>
              <a:ahLst/>
              <a:cxnLst/>
              <a:rect l="l" t="t" r="r" b="b"/>
              <a:pathLst>
                <a:path w="1183005" h="1160145">
                  <a:moveTo>
                    <a:pt x="581374" y="1159598"/>
                  </a:moveTo>
                  <a:lnTo>
                    <a:pt x="629919" y="1158522"/>
                  </a:lnTo>
                  <a:lnTo>
                    <a:pt x="677450" y="1153682"/>
                  </a:lnTo>
                  <a:lnTo>
                    <a:pt x="723811" y="1145226"/>
                  </a:lnTo>
                  <a:lnTo>
                    <a:pt x="768847" y="1133300"/>
                  </a:lnTo>
                  <a:lnTo>
                    <a:pt x="812405" y="1118051"/>
                  </a:lnTo>
                  <a:lnTo>
                    <a:pt x="854328" y="1099624"/>
                  </a:lnTo>
                  <a:lnTo>
                    <a:pt x="894463" y="1078166"/>
                  </a:lnTo>
                  <a:lnTo>
                    <a:pt x="932654" y="1053825"/>
                  </a:lnTo>
                  <a:lnTo>
                    <a:pt x="968747" y="1026746"/>
                  </a:lnTo>
                  <a:lnTo>
                    <a:pt x="1002587" y="997076"/>
                  </a:lnTo>
                  <a:lnTo>
                    <a:pt x="1034018" y="964962"/>
                  </a:lnTo>
                  <a:lnTo>
                    <a:pt x="1062887" y="930550"/>
                  </a:lnTo>
                  <a:lnTo>
                    <a:pt x="1089038" y="893987"/>
                  </a:lnTo>
                  <a:lnTo>
                    <a:pt x="1112316" y="855419"/>
                  </a:lnTo>
                  <a:lnTo>
                    <a:pt x="1132566" y="814993"/>
                  </a:lnTo>
                  <a:lnTo>
                    <a:pt x="1149635" y="772855"/>
                  </a:lnTo>
                  <a:lnTo>
                    <a:pt x="1163366" y="729152"/>
                  </a:lnTo>
                  <a:lnTo>
                    <a:pt x="1173606" y="684031"/>
                  </a:lnTo>
                  <a:lnTo>
                    <a:pt x="1180199" y="637637"/>
                  </a:lnTo>
                  <a:lnTo>
                    <a:pt x="1182990" y="590118"/>
                  </a:lnTo>
                  <a:lnTo>
                    <a:pt x="1181859" y="542532"/>
                  </a:lnTo>
                  <a:lnTo>
                    <a:pt x="1176890" y="495937"/>
                  </a:lnTo>
                  <a:lnTo>
                    <a:pt x="1168232" y="450487"/>
                  </a:lnTo>
                  <a:lnTo>
                    <a:pt x="1156034" y="406333"/>
                  </a:lnTo>
                  <a:lnTo>
                    <a:pt x="1140447" y="363626"/>
                  </a:lnTo>
                  <a:lnTo>
                    <a:pt x="1121619" y="322518"/>
                  </a:lnTo>
                  <a:lnTo>
                    <a:pt x="1099701" y="283162"/>
                  </a:lnTo>
                  <a:lnTo>
                    <a:pt x="1074842" y="245709"/>
                  </a:lnTo>
                  <a:lnTo>
                    <a:pt x="1047192" y="210311"/>
                  </a:lnTo>
                  <a:lnTo>
                    <a:pt x="1016900" y="177120"/>
                  </a:lnTo>
                  <a:lnTo>
                    <a:pt x="984117" y="146287"/>
                  </a:lnTo>
                  <a:lnTo>
                    <a:pt x="948991" y="117966"/>
                  </a:lnTo>
                  <a:lnTo>
                    <a:pt x="911672" y="92307"/>
                  </a:lnTo>
                  <a:lnTo>
                    <a:pt x="872310" y="69462"/>
                  </a:lnTo>
                  <a:lnTo>
                    <a:pt x="831055" y="49583"/>
                  </a:lnTo>
                  <a:lnTo>
                    <a:pt x="788056" y="32823"/>
                  </a:lnTo>
                  <a:lnTo>
                    <a:pt x="743463" y="19332"/>
                  </a:lnTo>
                  <a:lnTo>
                    <a:pt x="697425" y="9264"/>
                  </a:lnTo>
                  <a:lnTo>
                    <a:pt x="650093" y="2769"/>
                  </a:lnTo>
                  <a:lnTo>
                    <a:pt x="601615" y="0"/>
                  </a:lnTo>
                  <a:lnTo>
                    <a:pt x="553070" y="1074"/>
                  </a:lnTo>
                  <a:lnTo>
                    <a:pt x="505539" y="5912"/>
                  </a:lnTo>
                  <a:lnTo>
                    <a:pt x="459179" y="14367"/>
                  </a:lnTo>
                  <a:lnTo>
                    <a:pt x="414142" y="26293"/>
                  </a:lnTo>
                  <a:lnTo>
                    <a:pt x="370584" y="41542"/>
                  </a:lnTo>
                  <a:lnTo>
                    <a:pt x="328661" y="59969"/>
                  </a:lnTo>
                  <a:lnTo>
                    <a:pt x="288526" y="81426"/>
                  </a:lnTo>
                  <a:lnTo>
                    <a:pt x="250335" y="105767"/>
                  </a:lnTo>
                  <a:lnTo>
                    <a:pt x="214242" y="132846"/>
                  </a:lnTo>
                  <a:lnTo>
                    <a:pt x="180402" y="162515"/>
                  </a:lnTo>
                  <a:lnTo>
                    <a:pt x="148971" y="194630"/>
                  </a:lnTo>
                  <a:lnTo>
                    <a:pt x="120102" y="229041"/>
                  </a:lnTo>
                  <a:lnTo>
                    <a:pt x="93952" y="265605"/>
                  </a:lnTo>
                  <a:lnTo>
                    <a:pt x="70673" y="304172"/>
                  </a:lnTo>
                  <a:lnTo>
                    <a:pt x="50423" y="344598"/>
                  </a:lnTo>
                  <a:lnTo>
                    <a:pt x="33354" y="386736"/>
                  </a:lnTo>
                  <a:lnTo>
                    <a:pt x="19623" y="430438"/>
                  </a:lnTo>
                  <a:lnTo>
                    <a:pt x="9383" y="475559"/>
                  </a:lnTo>
                  <a:lnTo>
                    <a:pt x="2791" y="521951"/>
                  </a:lnTo>
                  <a:lnTo>
                    <a:pt x="0" y="569469"/>
                  </a:lnTo>
                  <a:lnTo>
                    <a:pt x="1130" y="617057"/>
                  </a:lnTo>
                  <a:lnTo>
                    <a:pt x="6099" y="663652"/>
                  </a:lnTo>
                  <a:lnTo>
                    <a:pt x="14757" y="709104"/>
                  </a:lnTo>
                  <a:lnTo>
                    <a:pt x="26955" y="753259"/>
                  </a:lnTo>
                  <a:lnTo>
                    <a:pt x="42542" y="795967"/>
                  </a:lnTo>
                  <a:lnTo>
                    <a:pt x="61370" y="837076"/>
                  </a:lnTo>
                  <a:lnTo>
                    <a:pt x="83288" y="876433"/>
                  </a:lnTo>
                  <a:lnTo>
                    <a:pt x="108147" y="913886"/>
                  </a:lnTo>
                  <a:lnTo>
                    <a:pt x="135797" y="949285"/>
                  </a:lnTo>
                  <a:lnTo>
                    <a:pt x="166089" y="982476"/>
                  </a:lnTo>
                  <a:lnTo>
                    <a:pt x="198872" y="1013309"/>
                  </a:lnTo>
                  <a:lnTo>
                    <a:pt x="233998" y="1041631"/>
                  </a:lnTo>
                  <a:lnTo>
                    <a:pt x="271317" y="1067290"/>
                  </a:lnTo>
                  <a:lnTo>
                    <a:pt x="310679" y="1090135"/>
                  </a:lnTo>
                  <a:lnTo>
                    <a:pt x="351934" y="1110014"/>
                  </a:lnTo>
                  <a:lnTo>
                    <a:pt x="394933" y="1126774"/>
                  </a:lnTo>
                  <a:lnTo>
                    <a:pt x="439526" y="1140265"/>
                  </a:lnTo>
                  <a:lnTo>
                    <a:pt x="485564" y="1150333"/>
                  </a:lnTo>
                  <a:lnTo>
                    <a:pt x="532897" y="1156828"/>
                  </a:lnTo>
                  <a:lnTo>
                    <a:pt x="581374" y="1159598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58047" y="5017177"/>
              <a:ext cx="787703" cy="77268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658043" y="5017743"/>
              <a:ext cx="788035" cy="772160"/>
            </a:xfrm>
            <a:custGeom>
              <a:avLst/>
              <a:gdLst/>
              <a:ahLst/>
              <a:cxnLst/>
              <a:rect l="l" t="t" r="r" b="b"/>
              <a:pathLst>
                <a:path w="788034" h="772160">
                  <a:moveTo>
                    <a:pt x="373622" y="772123"/>
                  </a:moveTo>
                  <a:lnTo>
                    <a:pt x="423182" y="771704"/>
                  </a:lnTo>
                  <a:lnTo>
                    <a:pt x="471214" y="765415"/>
                  </a:lnTo>
                  <a:lnTo>
                    <a:pt x="517330" y="753598"/>
                  </a:lnTo>
                  <a:lnTo>
                    <a:pt x="561141" y="736594"/>
                  </a:lnTo>
                  <a:lnTo>
                    <a:pt x="602259" y="714747"/>
                  </a:lnTo>
                  <a:lnTo>
                    <a:pt x="640297" y="688399"/>
                  </a:lnTo>
                  <a:lnTo>
                    <a:pt x="674866" y="657892"/>
                  </a:lnTo>
                  <a:lnTo>
                    <a:pt x="705579" y="623569"/>
                  </a:lnTo>
                  <a:lnTo>
                    <a:pt x="732046" y="585773"/>
                  </a:lnTo>
                  <a:lnTo>
                    <a:pt x="753880" y="544845"/>
                  </a:lnTo>
                  <a:lnTo>
                    <a:pt x="770693" y="501128"/>
                  </a:lnTo>
                  <a:lnTo>
                    <a:pt x="782097" y="454966"/>
                  </a:lnTo>
                  <a:lnTo>
                    <a:pt x="787703" y="406699"/>
                  </a:lnTo>
                  <a:lnTo>
                    <a:pt x="787172" y="358113"/>
                  </a:lnTo>
                  <a:lnTo>
                    <a:pt x="780656" y="311013"/>
                  </a:lnTo>
                  <a:lnTo>
                    <a:pt x="768505" y="265780"/>
                  </a:lnTo>
                  <a:lnTo>
                    <a:pt x="751068" y="222796"/>
                  </a:lnTo>
                  <a:lnTo>
                    <a:pt x="728697" y="182441"/>
                  </a:lnTo>
                  <a:lnTo>
                    <a:pt x="701742" y="145096"/>
                  </a:lnTo>
                  <a:lnTo>
                    <a:pt x="670551" y="111144"/>
                  </a:lnTo>
                  <a:lnTo>
                    <a:pt x="635477" y="80964"/>
                  </a:lnTo>
                  <a:lnTo>
                    <a:pt x="596868" y="54938"/>
                  </a:lnTo>
                  <a:lnTo>
                    <a:pt x="555075" y="33448"/>
                  </a:lnTo>
                  <a:lnTo>
                    <a:pt x="510447" y="16874"/>
                  </a:lnTo>
                  <a:lnTo>
                    <a:pt x="463336" y="5597"/>
                  </a:lnTo>
                  <a:lnTo>
                    <a:pt x="414092" y="0"/>
                  </a:lnTo>
                  <a:lnTo>
                    <a:pt x="364529" y="420"/>
                  </a:lnTo>
                  <a:lnTo>
                    <a:pt x="316496" y="6710"/>
                  </a:lnTo>
                  <a:lnTo>
                    <a:pt x="270379" y="18529"/>
                  </a:lnTo>
                  <a:lnTo>
                    <a:pt x="226568" y="35533"/>
                  </a:lnTo>
                  <a:lnTo>
                    <a:pt x="185449" y="57380"/>
                  </a:lnTo>
                  <a:lnTo>
                    <a:pt x="147411" y="83727"/>
                  </a:lnTo>
                  <a:lnTo>
                    <a:pt x="112842" y="114234"/>
                  </a:lnTo>
                  <a:lnTo>
                    <a:pt x="82129" y="148556"/>
                  </a:lnTo>
                  <a:lnTo>
                    <a:pt x="55662" y="186351"/>
                  </a:lnTo>
                  <a:lnTo>
                    <a:pt x="33827" y="227278"/>
                  </a:lnTo>
                  <a:lnTo>
                    <a:pt x="17013" y="270994"/>
                  </a:lnTo>
                  <a:lnTo>
                    <a:pt x="5608" y="317157"/>
                  </a:lnTo>
                  <a:lnTo>
                    <a:pt x="0" y="365423"/>
                  </a:lnTo>
                  <a:lnTo>
                    <a:pt x="531" y="414011"/>
                  </a:lnTo>
                  <a:lnTo>
                    <a:pt x="7047" y="461112"/>
                  </a:lnTo>
                  <a:lnTo>
                    <a:pt x="19198" y="506346"/>
                  </a:lnTo>
                  <a:lnTo>
                    <a:pt x="36635" y="549331"/>
                  </a:lnTo>
                  <a:lnTo>
                    <a:pt x="59006" y="589686"/>
                  </a:lnTo>
                  <a:lnTo>
                    <a:pt x="85962" y="627030"/>
                  </a:lnTo>
                  <a:lnTo>
                    <a:pt x="117153" y="660982"/>
                  </a:lnTo>
                  <a:lnTo>
                    <a:pt x="152228" y="691161"/>
                  </a:lnTo>
                  <a:lnTo>
                    <a:pt x="190838" y="717186"/>
                  </a:lnTo>
                  <a:lnTo>
                    <a:pt x="232633" y="738675"/>
                  </a:lnTo>
                  <a:lnTo>
                    <a:pt x="277262" y="755249"/>
                  </a:lnTo>
                  <a:lnTo>
                    <a:pt x="324375" y="766525"/>
                  </a:lnTo>
                  <a:lnTo>
                    <a:pt x="373622" y="772123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872911" y="200872"/>
              <a:ext cx="2504440" cy="2504440"/>
            </a:xfrm>
            <a:custGeom>
              <a:avLst/>
              <a:gdLst/>
              <a:ahLst/>
              <a:cxnLst/>
              <a:rect l="l" t="t" r="r" b="b"/>
              <a:pathLst>
                <a:path w="2504440" h="2504440">
                  <a:moveTo>
                    <a:pt x="1252181" y="0"/>
                  </a:moveTo>
                  <a:lnTo>
                    <a:pt x="1204151" y="904"/>
                  </a:lnTo>
                  <a:lnTo>
                    <a:pt x="1156578" y="3595"/>
                  </a:lnTo>
                  <a:lnTo>
                    <a:pt x="1109494" y="8040"/>
                  </a:lnTo>
                  <a:lnTo>
                    <a:pt x="1062933" y="14207"/>
                  </a:lnTo>
                  <a:lnTo>
                    <a:pt x="1016926" y="22064"/>
                  </a:lnTo>
                  <a:lnTo>
                    <a:pt x="971506" y="31578"/>
                  </a:lnTo>
                  <a:lnTo>
                    <a:pt x="926706" y="42717"/>
                  </a:lnTo>
                  <a:lnTo>
                    <a:pt x="882558" y="55447"/>
                  </a:lnTo>
                  <a:lnTo>
                    <a:pt x="839094" y="69738"/>
                  </a:lnTo>
                  <a:lnTo>
                    <a:pt x="796347" y="85556"/>
                  </a:lnTo>
                  <a:lnTo>
                    <a:pt x="754348" y="102869"/>
                  </a:lnTo>
                  <a:lnTo>
                    <a:pt x="713132" y="121644"/>
                  </a:lnTo>
                  <a:lnTo>
                    <a:pt x="672729" y="141850"/>
                  </a:lnTo>
                  <a:lnTo>
                    <a:pt x="633173" y="163453"/>
                  </a:lnTo>
                  <a:lnTo>
                    <a:pt x="594496" y="186422"/>
                  </a:lnTo>
                  <a:lnTo>
                    <a:pt x="556730" y="210723"/>
                  </a:lnTo>
                  <a:lnTo>
                    <a:pt x="519908" y="236325"/>
                  </a:lnTo>
                  <a:lnTo>
                    <a:pt x="484062" y="263194"/>
                  </a:lnTo>
                  <a:lnTo>
                    <a:pt x="449224" y="291300"/>
                  </a:lnTo>
                  <a:lnTo>
                    <a:pt x="415427" y="320608"/>
                  </a:lnTo>
                  <a:lnTo>
                    <a:pt x="382704" y="351087"/>
                  </a:lnTo>
                  <a:lnTo>
                    <a:pt x="351087" y="382704"/>
                  </a:lnTo>
                  <a:lnTo>
                    <a:pt x="320608" y="415427"/>
                  </a:lnTo>
                  <a:lnTo>
                    <a:pt x="291300" y="449224"/>
                  </a:lnTo>
                  <a:lnTo>
                    <a:pt x="263194" y="484062"/>
                  </a:lnTo>
                  <a:lnTo>
                    <a:pt x="236325" y="519908"/>
                  </a:lnTo>
                  <a:lnTo>
                    <a:pt x="210723" y="556730"/>
                  </a:lnTo>
                  <a:lnTo>
                    <a:pt x="186422" y="594496"/>
                  </a:lnTo>
                  <a:lnTo>
                    <a:pt x="163453" y="633173"/>
                  </a:lnTo>
                  <a:lnTo>
                    <a:pt x="141850" y="672729"/>
                  </a:lnTo>
                  <a:lnTo>
                    <a:pt x="121644" y="713132"/>
                  </a:lnTo>
                  <a:lnTo>
                    <a:pt x="102869" y="754348"/>
                  </a:lnTo>
                  <a:lnTo>
                    <a:pt x="85556" y="796347"/>
                  </a:lnTo>
                  <a:lnTo>
                    <a:pt x="69738" y="839094"/>
                  </a:lnTo>
                  <a:lnTo>
                    <a:pt x="55447" y="882558"/>
                  </a:lnTo>
                  <a:lnTo>
                    <a:pt x="42717" y="926706"/>
                  </a:lnTo>
                  <a:lnTo>
                    <a:pt x="31578" y="971506"/>
                  </a:lnTo>
                  <a:lnTo>
                    <a:pt x="22064" y="1016926"/>
                  </a:lnTo>
                  <a:lnTo>
                    <a:pt x="14207" y="1062933"/>
                  </a:lnTo>
                  <a:lnTo>
                    <a:pt x="8040" y="1109494"/>
                  </a:lnTo>
                  <a:lnTo>
                    <a:pt x="3595" y="1156578"/>
                  </a:lnTo>
                  <a:lnTo>
                    <a:pt x="904" y="1204151"/>
                  </a:lnTo>
                  <a:lnTo>
                    <a:pt x="0" y="1252181"/>
                  </a:lnTo>
                  <a:lnTo>
                    <a:pt x="904" y="1300211"/>
                  </a:lnTo>
                  <a:lnTo>
                    <a:pt x="3595" y="1347784"/>
                  </a:lnTo>
                  <a:lnTo>
                    <a:pt x="8040" y="1394866"/>
                  </a:lnTo>
                  <a:lnTo>
                    <a:pt x="14207" y="1441427"/>
                  </a:lnTo>
                  <a:lnTo>
                    <a:pt x="22064" y="1487433"/>
                  </a:lnTo>
                  <a:lnTo>
                    <a:pt x="31578" y="1532852"/>
                  </a:lnTo>
                  <a:lnTo>
                    <a:pt x="42717" y="1577652"/>
                  </a:lnTo>
                  <a:lnTo>
                    <a:pt x="55447" y="1621800"/>
                  </a:lnTo>
                  <a:lnTo>
                    <a:pt x="69738" y="1665263"/>
                  </a:lnTo>
                  <a:lnTo>
                    <a:pt x="85556" y="1708010"/>
                  </a:lnTo>
                  <a:lnTo>
                    <a:pt x="102869" y="1750008"/>
                  </a:lnTo>
                  <a:lnTo>
                    <a:pt x="121644" y="1791224"/>
                  </a:lnTo>
                  <a:lnTo>
                    <a:pt x="141850" y="1831626"/>
                  </a:lnTo>
                  <a:lnTo>
                    <a:pt x="163453" y="1871182"/>
                  </a:lnTo>
                  <a:lnTo>
                    <a:pt x="186422" y="1909859"/>
                  </a:lnTo>
                  <a:lnTo>
                    <a:pt x="210723" y="1947625"/>
                  </a:lnTo>
                  <a:lnTo>
                    <a:pt x="236325" y="1984447"/>
                  </a:lnTo>
                  <a:lnTo>
                    <a:pt x="263194" y="2020293"/>
                  </a:lnTo>
                  <a:lnTo>
                    <a:pt x="291300" y="2055130"/>
                  </a:lnTo>
                  <a:lnTo>
                    <a:pt x="320608" y="2088926"/>
                  </a:lnTo>
                  <a:lnTo>
                    <a:pt x="351087" y="2121649"/>
                  </a:lnTo>
                  <a:lnTo>
                    <a:pt x="382704" y="2153266"/>
                  </a:lnTo>
                  <a:lnTo>
                    <a:pt x="415427" y="2183745"/>
                  </a:lnTo>
                  <a:lnTo>
                    <a:pt x="449224" y="2213053"/>
                  </a:lnTo>
                  <a:lnTo>
                    <a:pt x="484062" y="2241159"/>
                  </a:lnTo>
                  <a:lnTo>
                    <a:pt x="519908" y="2268028"/>
                  </a:lnTo>
                  <a:lnTo>
                    <a:pt x="556730" y="2293630"/>
                  </a:lnTo>
                  <a:lnTo>
                    <a:pt x="594496" y="2317931"/>
                  </a:lnTo>
                  <a:lnTo>
                    <a:pt x="633173" y="2340899"/>
                  </a:lnTo>
                  <a:lnTo>
                    <a:pt x="672729" y="2362502"/>
                  </a:lnTo>
                  <a:lnTo>
                    <a:pt x="713132" y="2382708"/>
                  </a:lnTo>
                  <a:lnTo>
                    <a:pt x="754348" y="2401483"/>
                  </a:lnTo>
                  <a:lnTo>
                    <a:pt x="796347" y="2418796"/>
                  </a:lnTo>
                  <a:lnTo>
                    <a:pt x="839094" y="2434614"/>
                  </a:lnTo>
                  <a:lnTo>
                    <a:pt x="882558" y="2448905"/>
                  </a:lnTo>
                  <a:lnTo>
                    <a:pt x="926706" y="2461636"/>
                  </a:lnTo>
                  <a:lnTo>
                    <a:pt x="971506" y="2472774"/>
                  </a:lnTo>
                  <a:lnTo>
                    <a:pt x="1016926" y="2482288"/>
                  </a:lnTo>
                  <a:lnTo>
                    <a:pt x="1062933" y="2490145"/>
                  </a:lnTo>
                  <a:lnTo>
                    <a:pt x="1109494" y="2496312"/>
                  </a:lnTo>
                  <a:lnTo>
                    <a:pt x="1156578" y="2500757"/>
                  </a:lnTo>
                  <a:lnTo>
                    <a:pt x="1204151" y="2503448"/>
                  </a:lnTo>
                  <a:lnTo>
                    <a:pt x="1252181" y="2504353"/>
                  </a:lnTo>
                  <a:lnTo>
                    <a:pt x="1300212" y="2503448"/>
                  </a:lnTo>
                  <a:lnTo>
                    <a:pt x="1347785" y="2500757"/>
                  </a:lnTo>
                  <a:lnTo>
                    <a:pt x="1394868" y="2496312"/>
                  </a:lnTo>
                  <a:lnTo>
                    <a:pt x="1441430" y="2490145"/>
                  </a:lnTo>
                  <a:lnTo>
                    <a:pt x="1487436" y="2482288"/>
                  </a:lnTo>
                  <a:lnTo>
                    <a:pt x="1532856" y="2472774"/>
                  </a:lnTo>
                  <a:lnTo>
                    <a:pt x="1577656" y="2461636"/>
                  </a:lnTo>
                  <a:lnTo>
                    <a:pt x="1621805" y="2448905"/>
                  </a:lnTo>
                  <a:lnTo>
                    <a:pt x="1665269" y="2434614"/>
                  </a:lnTo>
                  <a:lnTo>
                    <a:pt x="1708016" y="2418796"/>
                  </a:lnTo>
                  <a:lnTo>
                    <a:pt x="1750014" y="2401483"/>
                  </a:lnTo>
                  <a:lnTo>
                    <a:pt x="1791231" y="2382708"/>
                  </a:lnTo>
                  <a:lnTo>
                    <a:pt x="1831633" y="2362502"/>
                  </a:lnTo>
                  <a:lnTo>
                    <a:pt x="1871189" y="2340899"/>
                  </a:lnTo>
                  <a:lnTo>
                    <a:pt x="1909867" y="2317931"/>
                  </a:lnTo>
                  <a:lnTo>
                    <a:pt x="1947633" y="2293630"/>
                  </a:lnTo>
                  <a:lnTo>
                    <a:pt x="1984455" y="2268028"/>
                  </a:lnTo>
                  <a:lnTo>
                    <a:pt x="2020301" y="2241159"/>
                  </a:lnTo>
                  <a:lnTo>
                    <a:pt x="2055139" y="2213053"/>
                  </a:lnTo>
                  <a:lnTo>
                    <a:pt x="2088935" y="2183745"/>
                  </a:lnTo>
                  <a:lnTo>
                    <a:pt x="2121658" y="2153266"/>
                  </a:lnTo>
                  <a:lnTo>
                    <a:pt x="2153276" y="2121649"/>
                  </a:lnTo>
                  <a:lnTo>
                    <a:pt x="2183755" y="2088926"/>
                  </a:lnTo>
                  <a:lnTo>
                    <a:pt x="2213063" y="2055130"/>
                  </a:lnTo>
                  <a:lnTo>
                    <a:pt x="2241168" y="2020293"/>
                  </a:lnTo>
                  <a:lnTo>
                    <a:pt x="2268038" y="1984447"/>
                  </a:lnTo>
                  <a:lnTo>
                    <a:pt x="2293640" y="1947625"/>
                  </a:lnTo>
                  <a:lnTo>
                    <a:pt x="2317941" y="1909859"/>
                  </a:lnTo>
                  <a:lnTo>
                    <a:pt x="2340909" y="1871182"/>
                  </a:lnTo>
                  <a:lnTo>
                    <a:pt x="2362513" y="1831626"/>
                  </a:lnTo>
                  <a:lnTo>
                    <a:pt x="2382718" y="1791224"/>
                  </a:lnTo>
                  <a:lnTo>
                    <a:pt x="2401494" y="1750008"/>
                  </a:lnTo>
                  <a:lnTo>
                    <a:pt x="2418807" y="1708010"/>
                  </a:lnTo>
                  <a:lnTo>
                    <a:pt x="2434625" y="1665263"/>
                  </a:lnTo>
                  <a:lnTo>
                    <a:pt x="2448915" y="1621800"/>
                  </a:lnTo>
                  <a:lnTo>
                    <a:pt x="2461646" y="1577652"/>
                  </a:lnTo>
                  <a:lnTo>
                    <a:pt x="2472784" y="1532852"/>
                  </a:lnTo>
                  <a:lnTo>
                    <a:pt x="2482298" y="1487433"/>
                  </a:lnTo>
                  <a:lnTo>
                    <a:pt x="2490155" y="1441427"/>
                  </a:lnTo>
                  <a:lnTo>
                    <a:pt x="2496322" y="1394866"/>
                  </a:lnTo>
                  <a:lnTo>
                    <a:pt x="2500768" y="1347784"/>
                  </a:lnTo>
                  <a:lnTo>
                    <a:pt x="2503459" y="1300211"/>
                  </a:lnTo>
                  <a:lnTo>
                    <a:pt x="2504363" y="1252181"/>
                  </a:lnTo>
                  <a:lnTo>
                    <a:pt x="2503459" y="1204151"/>
                  </a:lnTo>
                  <a:lnTo>
                    <a:pt x="2500768" y="1156578"/>
                  </a:lnTo>
                  <a:lnTo>
                    <a:pt x="2496322" y="1109494"/>
                  </a:lnTo>
                  <a:lnTo>
                    <a:pt x="2490155" y="1062933"/>
                  </a:lnTo>
                  <a:lnTo>
                    <a:pt x="2482298" y="1016926"/>
                  </a:lnTo>
                  <a:lnTo>
                    <a:pt x="2472784" y="971506"/>
                  </a:lnTo>
                  <a:lnTo>
                    <a:pt x="2461646" y="926706"/>
                  </a:lnTo>
                  <a:lnTo>
                    <a:pt x="2448915" y="882558"/>
                  </a:lnTo>
                  <a:lnTo>
                    <a:pt x="2434625" y="839094"/>
                  </a:lnTo>
                  <a:lnTo>
                    <a:pt x="2418807" y="796347"/>
                  </a:lnTo>
                  <a:lnTo>
                    <a:pt x="2401494" y="754348"/>
                  </a:lnTo>
                  <a:lnTo>
                    <a:pt x="2382718" y="713132"/>
                  </a:lnTo>
                  <a:lnTo>
                    <a:pt x="2362513" y="672729"/>
                  </a:lnTo>
                  <a:lnTo>
                    <a:pt x="2340909" y="633173"/>
                  </a:lnTo>
                  <a:lnTo>
                    <a:pt x="2317941" y="594496"/>
                  </a:lnTo>
                  <a:lnTo>
                    <a:pt x="2293640" y="556730"/>
                  </a:lnTo>
                  <a:lnTo>
                    <a:pt x="2268038" y="519908"/>
                  </a:lnTo>
                  <a:lnTo>
                    <a:pt x="2241168" y="484062"/>
                  </a:lnTo>
                  <a:lnTo>
                    <a:pt x="2213063" y="449224"/>
                  </a:lnTo>
                  <a:lnTo>
                    <a:pt x="2183755" y="415427"/>
                  </a:lnTo>
                  <a:lnTo>
                    <a:pt x="2153276" y="382704"/>
                  </a:lnTo>
                  <a:lnTo>
                    <a:pt x="2121658" y="351087"/>
                  </a:lnTo>
                  <a:lnTo>
                    <a:pt x="2088935" y="320608"/>
                  </a:lnTo>
                  <a:lnTo>
                    <a:pt x="2055139" y="291300"/>
                  </a:lnTo>
                  <a:lnTo>
                    <a:pt x="2020301" y="263194"/>
                  </a:lnTo>
                  <a:lnTo>
                    <a:pt x="1984455" y="236325"/>
                  </a:lnTo>
                  <a:lnTo>
                    <a:pt x="1947633" y="210723"/>
                  </a:lnTo>
                  <a:lnTo>
                    <a:pt x="1909867" y="186422"/>
                  </a:lnTo>
                  <a:lnTo>
                    <a:pt x="1871189" y="163453"/>
                  </a:lnTo>
                  <a:lnTo>
                    <a:pt x="1831633" y="141850"/>
                  </a:lnTo>
                  <a:lnTo>
                    <a:pt x="1791231" y="121644"/>
                  </a:lnTo>
                  <a:lnTo>
                    <a:pt x="1750014" y="102869"/>
                  </a:lnTo>
                  <a:lnTo>
                    <a:pt x="1708016" y="85556"/>
                  </a:lnTo>
                  <a:lnTo>
                    <a:pt x="1665269" y="69738"/>
                  </a:lnTo>
                  <a:lnTo>
                    <a:pt x="1621805" y="55447"/>
                  </a:lnTo>
                  <a:lnTo>
                    <a:pt x="1577656" y="42717"/>
                  </a:lnTo>
                  <a:lnTo>
                    <a:pt x="1532856" y="31578"/>
                  </a:lnTo>
                  <a:lnTo>
                    <a:pt x="1487436" y="22064"/>
                  </a:lnTo>
                  <a:lnTo>
                    <a:pt x="1441430" y="14207"/>
                  </a:lnTo>
                  <a:lnTo>
                    <a:pt x="1394868" y="8040"/>
                  </a:lnTo>
                  <a:lnTo>
                    <a:pt x="1347785" y="3595"/>
                  </a:lnTo>
                  <a:lnTo>
                    <a:pt x="1300212" y="904"/>
                  </a:lnTo>
                  <a:lnTo>
                    <a:pt x="12521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3344501" y="651748"/>
            <a:ext cx="1824355" cy="1212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55930">
              <a:lnSpc>
                <a:spcPct val="101400"/>
              </a:lnSpc>
              <a:spcBef>
                <a:spcPts val="95"/>
              </a:spcBef>
            </a:pPr>
            <a:r>
              <a:rPr sz="1800" b="1" spc="-6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Live </a:t>
            </a:r>
            <a:r>
              <a:rPr sz="1800" b="1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Call </a:t>
            </a:r>
            <a:r>
              <a:rPr sz="1800" b="1" spc="-5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Functionality</a:t>
            </a:r>
            <a:endParaRPr sz="18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12700" marR="5080">
              <a:lnSpc>
                <a:spcPct val="101400"/>
              </a:lnSpc>
              <a:spcBef>
                <a:spcPts val="1125"/>
              </a:spcBef>
            </a:pPr>
            <a:r>
              <a:rPr sz="1050" spc="-3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Enables</a:t>
            </a:r>
            <a:r>
              <a:rPr sz="1050" spc="-1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passengers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directly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connect</a:t>
            </a:r>
            <a:r>
              <a:rPr sz="1050" spc="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with</a:t>
            </a:r>
            <a:r>
              <a:rPr sz="1050" spc="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station</a:t>
            </a:r>
            <a:r>
              <a:rPr sz="1050" spc="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staff</a:t>
            </a:r>
            <a:r>
              <a:rPr sz="1050" spc="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personalised</a:t>
            </a:r>
            <a:r>
              <a:rPr sz="1050" spc="2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support.</a:t>
            </a:r>
            <a:endParaRPr sz="10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492001" y="1141194"/>
            <a:ext cx="4343400" cy="3437254"/>
            <a:chOff x="9492001" y="1141194"/>
            <a:chExt cx="4343400" cy="3437254"/>
          </a:xfrm>
        </p:grpSpPr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26661" y="1150027"/>
              <a:ext cx="1577543" cy="154636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626649" y="1150032"/>
              <a:ext cx="1577975" cy="1546860"/>
            </a:xfrm>
            <a:custGeom>
              <a:avLst/>
              <a:gdLst/>
              <a:ahLst/>
              <a:cxnLst/>
              <a:rect l="l" t="t" r="r" b="b"/>
              <a:pathLst>
                <a:path w="1577975" h="1546860">
                  <a:moveTo>
                    <a:pt x="788782" y="1546361"/>
                  </a:moveTo>
                  <a:lnTo>
                    <a:pt x="836832" y="1544950"/>
                  </a:lnTo>
                  <a:lnTo>
                    <a:pt x="884121" y="1540770"/>
                  </a:lnTo>
                  <a:lnTo>
                    <a:pt x="930566" y="1533904"/>
                  </a:lnTo>
                  <a:lnTo>
                    <a:pt x="976085" y="1524431"/>
                  </a:lnTo>
                  <a:lnTo>
                    <a:pt x="1020594" y="1512432"/>
                  </a:lnTo>
                  <a:lnTo>
                    <a:pt x="1064013" y="1497988"/>
                  </a:lnTo>
                  <a:lnTo>
                    <a:pt x="1106257" y="1481181"/>
                  </a:lnTo>
                  <a:lnTo>
                    <a:pt x="1147245" y="1462091"/>
                  </a:lnTo>
                  <a:lnTo>
                    <a:pt x="1186895" y="1440798"/>
                  </a:lnTo>
                  <a:lnTo>
                    <a:pt x="1225122" y="1417385"/>
                  </a:lnTo>
                  <a:lnTo>
                    <a:pt x="1261846" y="1391931"/>
                  </a:lnTo>
                  <a:lnTo>
                    <a:pt x="1296983" y="1364518"/>
                  </a:lnTo>
                  <a:lnTo>
                    <a:pt x="1330452" y="1335226"/>
                  </a:lnTo>
                  <a:lnTo>
                    <a:pt x="1362169" y="1304136"/>
                  </a:lnTo>
                  <a:lnTo>
                    <a:pt x="1392052" y="1271329"/>
                  </a:lnTo>
                  <a:lnTo>
                    <a:pt x="1420018" y="1236887"/>
                  </a:lnTo>
                  <a:lnTo>
                    <a:pt x="1445986" y="1200890"/>
                  </a:lnTo>
                  <a:lnTo>
                    <a:pt x="1469872" y="1163418"/>
                  </a:lnTo>
                  <a:lnTo>
                    <a:pt x="1491594" y="1124553"/>
                  </a:lnTo>
                  <a:lnTo>
                    <a:pt x="1511069" y="1084376"/>
                  </a:lnTo>
                  <a:lnTo>
                    <a:pt x="1528216" y="1042967"/>
                  </a:lnTo>
                  <a:lnTo>
                    <a:pt x="1542951" y="1000407"/>
                  </a:lnTo>
                  <a:lnTo>
                    <a:pt x="1555191" y="956778"/>
                  </a:lnTo>
                  <a:lnTo>
                    <a:pt x="1564856" y="912160"/>
                  </a:lnTo>
                  <a:lnTo>
                    <a:pt x="1571861" y="866633"/>
                  </a:lnTo>
                  <a:lnTo>
                    <a:pt x="1576124" y="820280"/>
                  </a:lnTo>
                  <a:lnTo>
                    <a:pt x="1577564" y="773180"/>
                  </a:lnTo>
                  <a:lnTo>
                    <a:pt x="1576124" y="726080"/>
                  </a:lnTo>
                  <a:lnTo>
                    <a:pt x="1571861" y="679727"/>
                  </a:lnTo>
                  <a:lnTo>
                    <a:pt x="1564856" y="634201"/>
                  </a:lnTo>
                  <a:lnTo>
                    <a:pt x="1555191" y="589582"/>
                  </a:lnTo>
                  <a:lnTo>
                    <a:pt x="1542951" y="545953"/>
                  </a:lnTo>
                  <a:lnTo>
                    <a:pt x="1528216" y="503393"/>
                  </a:lnTo>
                  <a:lnTo>
                    <a:pt x="1511069" y="461985"/>
                  </a:lnTo>
                  <a:lnTo>
                    <a:pt x="1491594" y="421807"/>
                  </a:lnTo>
                  <a:lnTo>
                    <a:pt x="1469872" y="382942"/>
                  </a:lnTo>
                  <a:lnTo>
                    <a:pt x="1445986" y="345471"/>
                  </a:lnTo>
                  <a:lnTo>
                    <a:pt x="1420018" y="309473"/>
                  </a:lnTo>
                  <a:lnTo>
                    <a:pt x="1392052" y="275031"/>
                  </a:lnTo>
                  <a:lnTo>
                    <a:pt x="1362169" y="242224"/>
                  </a:lnTo>
                  <a:lnTo>
                    <a:pt x="1330452" y="211135"/>
                  </a:lnTo>
                  <a:lnTo>
                    <a:pt x="1296983" y="181843"/>
                  </a:lnTo>
                  <a:lnTo>
                    <a:pt x="1261846" y="154429"/>
                  </a:lnTo>
                  <a:lnTo>
                    <a:pt x="1225122" y="128976"/>
                  </a:lnTo>
                  <a:lnTo>
                    <a:pt x="1186895" y="105562"/>
                  </a:lnTo>
                  <a:lnTo>
                    <a:pt x="1147245" y="84270"/>
                  </a:lnTo>
                  <a:lnTo>
                    <a:pt x="1106257" y="65179"/>
                  </a:lnTo>
                  <a:lnTo>
                    <a:pt x="1064013" y="48372"/>
                  </a:lnTo>
                  <a:lnTo>
                    <a:pt x="1020594" y="33928"/>
                  </a:lnTo>
                  <a:lnTo>
                    <a:pt x="976085" y="21930"/>
                  </a:lnTo>
                  <a:lnTo>
                    <a:pt x="930566" y="12457"/>
                  </a:lnTo>
                  <a:lnTo>
                    <a:pt x="884121" y="5590"/>
                  </a:lnTo>
                  <a:lnTo>
                    <a:pt x="836832" y="1411"/>
                  </a:lnTo>
                  <a:lnTo>
                    <a:pt x="788782" y="0"/>
                  </a:lnTo>
                  <a:lnTo>
                    <a:pt x="740732" y="1411"/>
                  </a:lnTo>
                  <a:lnTo>
                    <a:pt x="693443" y="5590"/>
                  </a:lnTo>
                  <a:lnTo>
                    <a:pt x="646998" y="12457"/>
                  </a:lnTo>
                  <a:lnTo>
                    <a:pt x="601479" y="21930"/>
                  </a:lnTo>
                  <a:lnTo>
                    <a:pt x="556969" y="33928"/>
                  </a:lnTo>
                  <a:lnTo>
                    <a:pt x="513551" y="48372"/>
                  </a:lnTo>
                  <a:lnTo>
                    <a:pt x="471306" y="65179"/>
                  </a:lnTo>
                  <a:lnTo>
                    <a:pt x="430318" y="84270"/>
                  </a:lnTo>
                  <a:lnTo>
                    <a:pt x="390669" y="105562"/>
                  </a:lnTo>
                  <a:lnTo>
                    <a:pt x="352441" y="128976"/>
                  </a:lnTo>
                  <a:lnTo>
                    <a:pt x="315717" y="154429"/>
                  </a:lnTo>
                  <a:lnTo>
                    <a:pt x="280580" y="181843"/>
                  </a:lnTo>
                  <a:lnTo>
                    <a:pt x="247112" y="211135"/>
                  </a:lnTo>
                  <a:lnTo>
                    <a:pt x="215395" y="242224"/>
                  </a:lnTo>
                  <a:lnTo>
                    <a:pt x="185512" y="275031"/>
                  </a:lnTo>
                  <a:lnTo>
                    <a:pt x="157545" y="309473"/>
                  </a:lnTo>
                  <a:lnTo>
                    <a:pt x="131578" y="345471"/>
                  </a:lnTo>
                  <a:lnTo>
                    <a:pt x="107692" y="382942"/>
                  </a:lnTo>
                  <a:lnTo>
                    <a:pt x="85970" y="421807"/>
                  </a:lnTo>
                  <a:lnTo>
                    <a:pt x="66494" y="461985"/>
                  </a:lnTo>
                  <a:lnTo>
                    <a:pt x="49348" y="503393"/>
                  </a:lnTo>
                  <a:lnTo>
                    <a:pt x="34613" y="545953"/>
                  </a:lnTo>
                  <a:lnTo>
                    <a:pt x="22372" y="589582"/>
                  </a:lnTo>
                  <a:lnTo>
                    <a:pt x="12708" y="634201"/>
                  </a:lnTo>
                  <a:lnTo>
                    <a:pt x="5703" y="679727"/>
                  </a:lnTo>
                  <a:lnTo>
                    <a:pt x="1439" y="726080"/>
                  </a:lnTo>
                  <a:lnTo>
                    <a:pt x="0" y="773180"/>
                  </a:lnTo>
                  <a:lnTo>
                    <a:pt x="1439" y="820280"/>
                  </a:lnTo>
                  <a:lnTo>
                    <a:pt x="5703" y="866633"/>
                  </a:lnTo>
                  <a:lnTo>
                    <a:pt x="12708" y="912160"/>
                  </a:lnTo>
                  <a:lnTo>
                    <a:pt x="22372" y="956778"/>
                  </a:lnTo>
                  <a:lnTo>
                    <a:pt x="34613" y="1000407"/>
                  </a:lnTo>
                  <a:lnTo>
                    <a:pt x="49348" y="1042967"/>
                  </a:lnTo>
                  <a:lnTo>
                    <a:pt x="66494" y="1084376"/>
                  </a:lnTo>
                  <a:lnTo>
                    <a:pt x="85970" y="1124553"/>
                  </a:lnTo>
                  <a:lnTo>
                    <a:pt x="107692" y="1163418"/>
                  </a:lnTo>
                  <a:lnTo>
                    <a:pt x="131578" y="1200890"/>
                  </a:lnTo>
                  <a:lnTo>
                    <a:pt x="157545" y="1236887"/>
                  </a:lnTo>
                  <a:lnTo>
                    <a:pt x="185512" y="1271329"/>
                  </a:lnTo>
                  <a:lnTo>
                    <a:pt x="215395" y="1304136"/>
                  </a:lnTo>
                  <a:lnTo>
                    <a:pt x="247112" y="1335226"/>
                  </a:lnTo>
                  <a:lnTo>
                    <a:pt x="280580" y="1364518"/>
                  </a:lnTo>
                  <a:lnTo>
                    <a:pt x="315717" y="1391931"/>
                  </a:lnTo>
                  <a:lnTo>
                    <a:pt x="352441" y="1417385"/>
                  </a:lnTo>
                  <a:lnTo>
                    <a:pt x="390669" y="1440798"/>
                  </a:lnTo>
                  <a:lnTo>
                    <a:pt x="430318" y="1462091"/>
                  </a:lnTo>
                  <a:lnTo>
                    <a:pt x="471306" y="1481181"/>
                  </a:lnTo>
                  <a:lnTo>
                    <a:pt x="513551" y="1497988"/>
                  </a:lnTo>
                  <a:lnTo>
                    <a:pt x="556969" y="1512432"/>
                  </a:lnTo>
                  <a:lnTo>
                    <a:pt x="601479" y="1524431"/>
                  </a:lnTo>
                  <a:lnTo>
                    <a:pt x="646998" y="1533904"/>
                  </a:lnTo>
                  <a:lnTo>
                    <a:pt x="693443" y="1540770"/>
                  </a:lnTo>
                  <a:lnTo>
                    <a:pt x="740732" y="1544950"/>
                  </a:lnTo>
                  <a:lnTo>
                    <a:pt x="788782" y="1546361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62778" y="1922957"/>
              <a:ext cx="867659" cy="85049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2962784" y="1922954"/>
              <a:ext cx="868044" cy="850900"/>
            </a:xfrm>
            <a:custGeom>
              <a:avLst/>
              <a:gdLst/>
              <a:ahLst/>
              <a:cxnLst/>
              <a:rect l="l" t="t" r="r" b="b"/>
              <a:pathLst>
                <a:path w="868044" h="850900">
                  <a:moveTo>
                    <a:pt x="433829" y="850497"/>
                  </a:moveTo>
                  <a:lnTo>
                    <a:pt x="481099" y="848002"/>
                  </a:lnTo>
                  <a:lnTo>
                    <a:pt x="526895" y="840689"/>
                  </a:lnTo>
                  <a:lnTo>
                    <a:pt x="570952" y="828817"/>
                  </a:lnTo>
                  <a:lnTo>
                    <a:pt x="613005" y="812647"/>
                  </a:lnTo>
                  <a:lnTo>
                    <a:pt x="652790" y="792438"/>
                  </a:lnTo>
                  <a:lnTo>
                    <a:pt x="690042" y="768448"/>
                  </a:lnTo>
                  <a:lnTo>
                    <a:pt x="724497" y="740938"/>
                  </a:lnTo>
                  <a:lnTo>
                    <a:pt x="755889" y="710166"/>
                  </a:lnTo>
                  <a:lnTo>
                    <a:pt x="783954" y="676393"/>
                  </a:lnTo>
                  <a:lnTo>
                    <a:pt x="808428" y="639877"/>
                  </a:lnTo>
                  <a:lnTo>
                    <a:pt x="829045" y="600879"/>
                  </a:lnTo>
                  <a:lnTo>
                    <a:pt x="845542" y="559657"/>
                  </a:lnTo>
                  <a:lnTo>
                    <a:pt x="857653" y="516470"/>
                  </a:lnTo>
                  <a:lnTo>
                    <a:pt x="865113" y="471579"/>
                  </a:lnTo>
                  <a:lnTo>
                    <a:pt x="867659" y="425243"/>
                  </a:lnTo>
                  <a:lnTo>
                    <a:pt x="865113" y="378909"/>
                  </a:lnTo>
                  <a:lnTo>
                    <a:pt x="857653" y="334020"/>
                  </a:lnTo>
                  <a:lnTo>
                    <a:pt x="845542" y="290835"/>
                  </a:lnTo>
                  <a:lnTo>
                    <a:pt x="829045" y="249614"/>
                  </a:lnTo>
                  <a:lnTo>
                    <a:pt x="808428" y="210616"/>
                  </a:lnTo>
                  <a:lnTo>
                    <a:pt x="783954" y="174102"/>
                  </a:lnTo>
                  <a:lnTo>
                    <a:pt x="755889" y="140329"/>
                  </a:lnTo>
                  <a:lnTo>
                    <a:pt x="724497" y="109558"/>
                  </a:lnTo>
                  <a:lnTo>
                    <a:pt x="690042" y="82048"/>
                  </a:lnTo>
                  <a:lnTo>
                    <a:pt x="652790" y="58059"/>
                  </a:lnTo>
                  <a:lnTo>
                    <a:pt x="613005" y="37849"/>
                  </a:lnTo>
                  <a:lnTo>
                    <a:pt x="570952" y="21679"/>
                  </a:lnTo>
                  <a:lnTo>
                    <a:pt x="526895" y="9808"/>
                  </a:lnTo>
                  <a:lnTo>
                    <a:pt x="481099" y="2495"/>
                  </a:lnTo>
                  <a:lnTo>
                    <a:pt x="433829" y="0"/>
                  </a:lnTo>
                  <a:lnTo>
                    <a:pt x="386559" y="2495"/>
                  </a:lnTo>
                  <a:lnTo>
                    <a:pt x="340763" y="9808"/>
                  </a:lnTo>
                  <a:lnTo>
                    <a:pt x="296707" y="21679"/>
                  </a:lnTo>
                  <a:lnTo>
                    <a:pt x="254653" y="37849"/>
                  </a:lnTo>
                  <a:lnTo>
                    <a:pt x="214868" y="58059"/>
                  </a:lnTo>
                  <a:lnTo>
                    <a:pt x="177616" y="82048"/>
                  </a:lnTo>
                  <a:lnTo>
                    <a:pt x="143162" y="109558"/>
                  </a:lnTo>
                  <a:lnTo>
                    <a:pt x="111770" y="140329"/>
                  </a:lnTo>
                  <a:lnTo>
                    <a:pt x="83704" y="174102"/>
                  </a:lnTo>
                  <a:lnTo>
                    <a:pt x="59231" y="210616"/>
                  </a:lnTo>
                  <a:lnTo>
                    <a:pt x="38613" y="249614"/>
                  </a:lnTo>
                  <a:lnTo>
                    <a:pt x="22117" y="290835"/>
                  </a:lnTo>
                  <a:lnTo>
                    <a:pt x="10006" y="334020"/>
                  </a:lnTo>
                  <a:lnTo>
                    <a:pt x="2545" y="378909"/>
                  </a:lnTo>
                  <a:lnTo>
                    <a:pt x="0" y="425243"/>
                  </a:lnTo>
                  <a:lnTo>
                    <a:pt x="2545" y="471579"/>
                  </a:lnTo>
                  <a:lnTo>
                    <a:pt x="10006" y="516470"/>
                  </a:lnTo>
                  <a:lnTo>
                    <a:pt x="22117" y="559657"/>
                  </a:lnTo>
                  <a:lnTo>
                    <a:pt x="38613" y="600879"/>
                  </a:lnTo>
                  <a:lnTo>
                    <a:pt x="59231" y="639877"/>
                  </a:lnTo>
                  <a:lnTo>
                    <a:pt x="83704" y="676393"/>
                  </a:lnTo>
                  <a:lnTo>
                    <a:pt x="111770" y="710166"/>
                  </a:lnTo>
                  <a:lnTo>
                    <a:pt x="143162" y="740938"/>
                  </a:lnTo>
                  <a:lnTo>
                    <a:pt x="177616" y="768448"/>
                  </a:lnTo>
                  <a:lnTo>
                    <a:pt x="214868" y="792438"/>
                  </a:lnTo>
                  <a:lnTo>
                    <a:pt x="254653" y="812647"/>
                  </a:lnTo>
                  <a:lnTo>
                    <a:pt x="296707" y="828817"/>
                  </a:lnTo>
                  <a:lnTo>
                    <a:pt x="340763" y="840689"/>
                  </a:lnTo>
                  <a:lnTo>
                    <a:pt x="386559" y="848002"/>
                  </a:lnTo>
                  <a:lnTo>
                    <a:pt x="433829" y="850497"/>
                  </a:lnTo>
                  <a:close/>
                </a:path>
              </a:pathLst>
            </a:custGeom>
            <a:ln w="9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492001" y="2073970"/>
              <a:ext cx="2504440" cy="2504440"/>
            </a:xfrm>
            <a:custGeom>
              <a:avLst/>
              <a:gdLst/>
              <a:ahLst/>
              <a:cxnLst/>
              <a:rect l="l" t="t" r="r" b="b"/>
              <a:pathLst>
                <a:path w="2504440" h="2504440">
                  <a:moveTo>
                    <a:pt x="1252181" y="0"/>
                  </a:moveTo>
                  <a:lnTo>
                    <a:pt x="1204151" y="904"/>
                  </a:lnTo>
                  <a:lnTo>
                    <a:pt x="1156578" y="3595"/>
                  </a:lnTo>
                  <a:lnTo>
                    <a:pt x="1109494" y="8040"/>
                  </a:lnTo>
                  <a:lnTo>
                    <a:pt x="1062933" y="14207"/>
                  </a:lnTo>
                  <a:lnTo>
                    <a:pt x="1016926" y="22064"/>
                  </a:lnTo>
                  <a:lnTo>
                    <a:pt x="971506" y="31578"/>
                  </a:lnTo>
                  <a:lnTo>
                    <a:pt x="926706" y="42717"/>
                  </a:lnTo>
                  <a:lnTo>
                    <a:pt x="882558" y="55447"/>
                  </a:lnTo>
                  <a:lnTo>
                    <a:pt x="839094" y="69738"/>
                  </a:lnTo>
                  <a:lnTo>
                    <a:pt x="796347" y="85556"/>
                  </a:lnTo>
                  <a:lnTo>
                    <a:pt x="754348" y="102869"/>
                  </a:lnTo>
                  <a:lnTo>
                    <a:pt x="713132" y="121644"/>
                  </a:lnTo>
                  <a:lnTo>
                    <a:pt x="672729" y="141850"/>
                  </a:lnTo>
                  <a:lnTo>
                    <a:pt x="633173" y="163453"/>
                  </a:lnTo>
                  <a:lnTo>
                    <a:pt x="594496" y="186422"/>
                  </a:lnTo>
                  <a:lnTo>
                    <a:pt x="556730" y="210723"/>
                  </a:lnTo>
                  <a:lnTo>
                    <a:pt x="519908" y="236325"/>
                  </a:lnTo>
                  <a:lnTo>
                    <a:pt x="484062" y="263194"/>
                  </a:lnTo>
                  <a:lnTo>
                    <a:pt x="449224" y="291300"/>
                  </a:lnTo>
                  <a:lnTo>
                    <a:pt x="415427" y="320608"/>
                  </a:lnTo>
                  <a:lnTo>
                    <a:pt x="382704" y="351087"/>
                  </a:lnTo>
                  <a:lnTo>
                    <a:pt x="351087" y="382704"/>
                  </a:lnTo>
                  <a:lnTo>
                    <a:pt x="320608" y="415427"/>
                  </a:lnTo>
                  <a:lnTo>
                    <a:pt x="291300" y="449224"/>
                  </a:lnTo>
                  <a:lnTo>
                    <a:pt x="263194" y="484062"/>
                  </a:lnTo>
                  <a:lnTo>
                    <a:pt x="236325" y="519908"/>
                  </a:lnTo>
                  <a:lnTo>
                    <a:pt x="210723" y="556730"/>
                  </a:lnTo>
                  <a:lnTo>
                    <a:pt x="186422" y="594496"/>
                  </a:lnTo>
                  <a:lnTo>
                    <a:pt x="163453" y="633173"/>
                  </a:lnTo>
                  <a:lnTo>
                    <a:pt x="141850" y="672729"/>
                  </a:lnTo>
                  <a:lnTo>
                    <a:pt x="121644" y="713132"/>
                  </a:lnTo>
                  <a:lnTo>
                    <a:pt x="102869" y="754348"/>
                  </a:lnTo>
                  <a:lnTo>
                    <a:pt x="85556" y="796347"/>
                  </a:lnTo>
                  <a:lnTo>
                    <a:pt x="69738" y="839094"/>
                  </a:lnTo>
                  <a:lnTo>
                    <a:pt x="55447" y="882558"/>
                  </a:lnTo>
                  <a:lnTo>
                    <a:pt x="42717" y="926706"/>
                  </a:lnTo>
                  <a:lnTo>
                    <a:pt x="31578" y="971506"/>
                  </a:lnTo>
                  <a:lnTo>
                    <a:pt x="22064" y="1016926"/>
                  </a:lnTo>
                  <a:lnTo>
                    <a:pt x="14207" y="1062933"/>
                  </a:lnTo>
                  <a:lnTo>
                    <a:pt x="8040" y="1109494"/>
                  </a:lnTo>
                  <a:lnTo>
                    <a:pt x="3595" y="1156578"/>
                  </a:lnTo>
                  <a:lnTo>
                    <a:pt x="904" y="1204151"/>
                  </a:lnTo>
                  <a:lnTo>
                    <a:pt x="0" y="1252181"/>
                  </a:lnTo>
                  <a:lnTo>
                    <a:pt x="904" y="1300211"/>
                  </a:lnTo>
                  <a:lnTo>
                    <a:pt x="3595" y="1347784"/>
                  </a:lnTo>
                  <a:lnTo>
                    <a:pt x="8040" y="1394866"/>
                  </a:lnTo>
                  <a:lnTo>
                    <a:pt x="14207" y="1441427"/>
                  </a:lnTo>
                  <a:lnTo>
                    <a:pt x="22064" y="1487433"/>
                  </a:lnTo>
                  <a:lnTo>
                    <a:pt x="31578" y="1532852"/>
                  </a:lnTo>
                  <a:lnTo>
                    <a:pt x="42717" y="1577652"/>
                  </a:lnTo>
                  <a:lnTo>
                    <a:pt x="55447" y="1621800"/>
                  </a:lnTo>
                  <a:lnTo>
                    <a:pt x="69738" y="1665263"/>
                  </a:lnTo>
                  <a:lnTo>
                    <a:pt x="85556" y="1708010"/>
                  </a:lnTo>
                  <a:lnTo>
                    <a:pt x="102869" y="1750008"/>
                  </a:lnTo>
                  <a:lnTo>
                    <a:pt x="121644" y="1791224"/>
                  </a:lnTo>
                  <a:lnTo>
                    <a:pt x="141850" y="1831626"/>
                  </a:lnTo>
                  <a:lnTo>
                    <a:pt x="163453" y="1871182"/>
                  </a:lnTo>
                  <a:lnTo>
                    <a:pt x="186422" y="1909859"/>
                  </a:lnTo>
                  <a:lnTo>
                    <a:pt x="210723" y="1947625"/>
                  </a:lnTo>
                  <a:lnTo>
                    <a:pt x="236325" y="1984447"/>
                  </a:lnTo>
                  <a:lnTo>
                    <a:pt x="263194" y="2020293"/>
                  </a:lnTo>
                  <a:lnTo>
                    <a:pt x="291300" y="2055130"/>
                  </a:lnTo>
                  <a:lnTo>
                    <a:pt x="320608" y="2088926"/>
                  </a:lnTo>
                  <a:lnTo>
                    <a:pt x="351087" y="2121649"/>
                  </a:lnTo>
                  <a:lnTo>
                    <a:pt x="382704" y="2153266"/>
                  </a:lnTo>
                  <a:lnTo>
                    <a:pt x="415427" y="2183745"/>
                  </a:lnTo>
                  <a:lnTo>
                    <a:pt x="449224" y="2213053"/>
                  </a:lnTo>
                  <a:lnTo>
                    <a:pt x="484062" y="2241159"/>
                  </a:lnTo>
                  <a:lnTo>
                    <a:pt x="519908" y="2268028"/>
                  </a:lnTo>
                  <a:lnTo>
                    <a:pt x="556730" y="2293630"/>
                  </a:lnTo>
                  <a:lnTo>
                    <a:pt x="594496" y="2317931"/>
                  </a:lnTo>
                  <a:lnTo>
                    <a:pt x="633173" y="2340899"/>
                  </a:lnTo>
                  <a:lnTo>
                    <a:pt x="672729" y="2362502"/>
                  </a:lnTo>
                  <a:lnTo>
                    <a:pt x="713132" y="2382708"/>
                  </a:lnTo>
                  <a:lnTo>
                    <a:pt x="754348" y="2401483"/>
                  </a:lnTo>
                  <a:lnTo>
                    <a:pt x="796347" y="2418796"/>
                  </a:lnTo>
                  <a:lnTo>
                    <a:pt x="839094" y="2434614"/>
                  </a:lnTo>
                  <a:lnTo>
                    <a:pt x="882558" y="2448905"/>
                  </a:lnTo>
                  <a:lnTo>
                    <a:pt x="926706" y="2461636"/>
                  </a:lnTo>
                  <a:lnTo>
                    <a:pt x="971506" y="2472774"/>
                  </a:lnTo>
                  <a:lnTo>
                    <a:pt x="1016926" y="2482288"/>
                  </a:lnTo>
                  <a:lnTo>
                    <a:pt x="1062933" y="2490145"/>
                  </a:lnTo>
                  <a:lnTo>
                    <a:pt x="1109494" y="2496312"/>
                  </a:lnTo>
                  <a:lnTo>
                    <a:pt x="1156578" y="2500757"/>
                  </a:lnTo>
                  <a:lnTo>
                    <a:pt x="1204151" y="2503448"/>
                  </a:lnTo>
                  <a:lnTo>
                    <a:pt x="1252181" y="2504353"/>
                  </a:lnTo>
                  <a:lnTo>
                    <a:pt x="1300212" y="2503448"/>
                  </a:lnTo>
                  <a:lnTo>
                    <a:pt x="1347785" y="2500757"/>
                  </a:lnTo>
                  <a:lnTo>
                    <a:pt x="1394868" y="2496312"/>
                  </a:lnTo>
                  <a:lnTo>
                    <a:pt x="1441430" y="2490145"/>
                  </a:lnTo>
                  <a:lnTo>
                    <a:pt x="1487436" y="2482288"/>
                  </a:lnTo>
                  <a:lnTo>
                    <a:pt x="1532856" y="2472774"/>
                  </a:lnTo>
                  <a:lnTo>
                    <a:pt x="1577656" y="2461636"/>
                  </a:lnTo>
                  <a:lnTo>
                    <a:pt x="1621805" y="2448905"/>
                  </a:lnTo>
                  <a:lnTo>
                    <a:pt x="1665269" y="2434614"/>
                  </a:lnTo>
                  <a:lnTo>
                    <a:pt x="1708016" y="2418796"/>
                  </a:lnTo>
                  <a:lnTo>
                    <a:pt x="1750014" y="2401483"/>
                  </a:lnTo>
                  <a:lnTo>
                    <a:pt x="1791231" y="2382708"/>
                  </a:lnTo>
                  <a:lnTo>
                    <a:pt x="1831633" y="2362502"/>
                  </a:lnTo>
                  <a:lnTo>
                    <a:pt x="1871189" y="2340899"/>
                  </a:lnTo>
                  <a:lnTo>
                    <a:pt x="1909867" y="2317931"/>
                  </a:lnTo>
                  <a:lnTo>
                    <a:pt x="1947633" y="2293630"/>
                  </a:lnTo>
                  <a:lnTo>
                    <a:pt x="1984455" y="2268028"/>
                  </a:lnTo>
                  <a:lnTo>
                    <a:pt x="2020301" y="2241159"/>
                  </a:lnTo>
                  <a:lnTo>
                    <a:pt x="2055139" y="2213053"/>
                  </a:lnTo>
                  <a:lnTo>
                    <a:pt x="2088935" y="2183745"/>
                  </a:lnTo>
                  <a:lnTo>
                    <a:pt x="2121658" y="2153266"/>
                  </a:lnTo>
                  <a:lnTo>
                    <a:pt x="2153276" y="2121649"/>
                  </a:lnTo>
                  <a:lnTo>
                    <a:pt x="2183755" y="2088926"/>
                  </a:lnTo>
                  <a:lnTo>
                    <a:pt x="2213063" y="2055130"/>
                  </a:lnTo>
                  <a:lnTo>
                    <a:pt x="2241168" y="2020293"/>
                  </a:lnTo>
                  <a:lnTo>
                    <a:pt x="2268038" y="1984447"/>
                  </a:lnTo>
                  <a:lnTo>
                    <a:pt x="2293640" y="1947625"/>
                  </a:lnTo>
                  <a:lnTo>
                    <a:pt x="2317941" y="1909859"/>
                  </a:lnTo>
                  <a:lnTo>
                    <a:pt x="2340909" y="1871182"/>
                  </a:lnTo>
                  <a:lnTo>
                    <a:pt x="2362513" y="1831626"/>
                  </a:lnTo>
                  <a:lnTo>
                    <a:pt x="2382718" y="1791224"/>
                  </a:lnTo>
                  <a:lnTo>
                    <a:pt x="2401494" y="1750008"/>
                  </a:lnTo>
                  <a:lnTo>
                    <a:pt x="2418807" y="1708010"/>
                  </a:lnTo>
                  <a:lnTo>
                    <a:pt x="2434625" y="1665263"/>
                  </a:lnTo>
                  <a:lnTo>
                    <a:pt x="2448915" y="1621800"/>
                  </a:lnTo>
                  <a:lnTo>
                    <a:pt x="2461646" y="1577652"/>
                  </a:lnTo>
                  <a:lnTo>
                    <a:pt x="2472784" y="1532852"/>
                  </a:lnTo>
                  <a:lnTo>
                    <a:pt x="2482298" y="1487433"/>
                  </a:lnTo>
                  <a:lnTo>
                    <a:pt x="2490155" y="1441427"/>
                  </a:lnTo>
                  <a:lnTo>
                    <a:pt x="2496322" y="1394866"/>
                  </a:lnTo>
                  <a:lnTo>
                    <a:pt x="2500768" y="1347784"/>
                  </a:lnTo>
                  <a:lnTo>
                    <a:pt x="2503459" y="1300211"/>
                  </a:lnTo>
                  <a:lnTo>
                    <a:pt x="2504363" y="1252181"/>
                  </a:lnTo>
                  <a:lnTo>
                    <a:pt x="2503459" y="1204151"/>
                  </a:lnTo>
                  <a:lnTo>
                    <a:pt x="2500768" y="1156578"/>
                  </a:lnTo>
                  <a:lnTo>
                    <a:pt x="2496322" y="1109494"/>
                  </a:lnTo>
                  <a:lnTo>
                    <a:pt x="2490155" y="1062933"/>
                  </a:lnTo>
                  <a:lnTo>
                    <a:pt x="2482298" y="1016926"/>
                  </a:lnTo>
                  <a:lnTo>
                    <a:pt x="2472784" y="971506"/>
                  </a:lnTo>
                  <a:lnTo>
                    <a:pt x="2461646" y="926706"/>
                  </a:lnTo>
                  <a:lnTo>
                    <a:pt x="2448915" y="882558"/>
                  </a:lnTo>
                  <a:lnTo>
                    <a:pt x="2434625" y="839094"/>
                  </a:lnTo>
                  <a:lnTo>
                    <a:pt x="2418807" y="796347"/>
                  </a:lnTo>
                  <a:lnTo>
                    <a:pt x="2401494" y="754348"/>
                  </a:lnTo>
                  <a:lnTo>
                    <a:pt x="2382718" y="713132"/>
                  </a:lnTo>
                  <a:lnTo>
                    <a:pt x="2362513" y="672729"/>
                  </a:lnTo>
                  <a:lnTo>
                    <a:pt x="2340909" y="633173"/>
                  </a:lnTo>
                  <a:lnTo>
                    <a:pt x="2317941" y="594496"/>
                  </a:lnTo>
                  <a:lnTo>
                    <a:pt x="2293640" y="556730"/>
                  </a:lnTo>
                  <a:lnTo>
                    <a:pt x="2268038" y="519908"/>
                  </a:lnTo>
                  <a:lnTo>
                    <a:pt x="2241168" y="484062"/>
                  </a:lnTo>
                  <a:lnTo>
                    <a:pt x="2213063" y="449224"/>
                  </a:lnTo>
                  <a:lnTo>
                    <a:pt x="2183755" y="415427"/>
                  </a:lnTo>
                  <a:lnTo>
                    <a:pt x="2153276" y="382704"/>
                  </a:lnTo>
                  <a:lnTo>
                    <a:pt x="2121658" y="351087"/>
                  </a:lnTo>
                  <a:lnTo>
                    <a:pt x="2088935" y="320608"/>
                  </a:lnTo>
                  <a:lnTo>
                    <a:pt x="2055139" y="291300"/>
                  </a:lnTo>
                  <a:lnTo>
                    <a:pt x="2020301" y="263194"/>
                  </a:lnTo>
                  <a:lnTo>
                    <a:pt x="1984455" y="236325"/>
                  </a:lnTo>
                  <a:lnTo>
                    <a:pt x="1947633" y="210723"/>
                  </a:lnTo>
                  <a:lnTo>
                    <a:pt x="1909867" y="186422"/>
                  </a:lnTo>
                  <a:lnTo>
                    <a:pt x="1871189" y="163453"/>
                  </a:lnTo>
                  <a:lnTo>
                    <a:pt x="1831633" y="141850"/>
                  </a:lnTo>
                  <a:lnTo>
                    <a:pt x="1791231" y="121644"/>
                  </a:lnTo>
                  <a:lnTo>
                    <a:pt x="1750014" y="102869"/>
                  </a:lnTo>
                  <a:lnTo>
                    <a:pt x="1708016" y="85556"/>
                  </a:lnTo>
                  <a:lnTo>
                    <a:pt x="1665269" y="69738"/>
                  </a:lnTo>
                  <a:lnTo>
                    <a:pt x="1621805" y="55447"/>
                  </a:lnTo>
                  <a:lnTo>
                    <a:pt x="1577656" y="42717"/>
                  </a:lnTo>
                  <a:lnTo>
                    <a:pt x="1532856" y="31578"/>
                  </a:lnTo>
                  <a:lnTo>
                    <a:pt x="1487436" y="22064"/>
                  </a:lnTo>
                  <a:lnTo>
                    <a:pt x="1441430" y="14207"/>
                  </a:lnTo>
                  <a:lnTo>
                    <a:pt x="1394868" y="8040"/>
                  </a:lnTo>
                  <a:lnTo>
                    <a:pt x="1347785" y="3595"/>
                  </a:lnTo>
                  <a:lnTo>
                    <a:pt x="1300212" y="904"/>
                  </a:lnTo>
                  <a:lnTo>
                    <a:pt x="12521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71538" y="2926204"/>
              <a:ext cx="1577554" cy="154636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371529" y="2926199"/>
              <a:ext cx="1577975" cy="1546860"/>
            </a:xfrm>
            <a:custGeom>
              <a:avLst/>
              <a:gdLst/>
              <a:ahLst/>
              <a:cxnLst/>
              <a:rect l="l" t="t" r="r" b="b"/>
              <a:pathLst>
                <a:path w="1577975" h="1546860">
                  <a:moveTo>
                    <a:pt x="788782" y="1546361"/>
                  </a:moveTo>
                  <a:lnTo>
                    <a:pt x="836832" y="1544950"/>
                  </a:lnTo>
                  <a:lnTo>
                    <a:pt x="884121" y="1540770"/>
                  </a:lnTo>
                  <a:lnTo>
                    <a:pt x="930566" y="1533904"/>
                  </a:lnTo>
                  <a:lnTo>
                    <a:pt x="976085" y="1524431"/>
                  </a:lnTo>
                  <a:lnTo>
                    <a:pt x="1020594" y="1512432"/>
                  </a:lnTo>
                  <a:lnTo>
                    <a:pt x="1064013" y="1497988"/>
                  </a:lnTo>
                  <a:lnTo>
                    <a:pt x="1106257" y="1481181"/>
                  </a:lnTo>
                  <a:lnTo>
                    <a:pt x="1147245" y="1462091"/>
                  </a:lnTo>
                  <a:lnTo>
                    <a:pt x="1186895" y="1440798"/>
                  </a:lnTo>
                  <a:lnTo>
                    <a:pt x="1225122" y="1417385"/>
                  </a:lnTo>
                  <a:lnTo>
                    <a:pt x="1261846" y="1391931"/>
                  </a:lnTo>
                  <a:lnTo>
                    <a:pt x="1296983" y="1364518"/>
                  </a:lnTo>
                  <a:lnTo>
                    <a:pt x="1330452" y="1335226"/>
                  </a:lnTo>
                  <a:lnTo>
                    <a:pt x="1362169" y="1304136"/>
                  </a:lnTo>
                  <a:lnTo>
                    <a:pt x="1392052" y="1271329"/>
                  </a:lnTo>
                  <a:lnTo>
                    <a:pt x="1420018" y="1236887"/>
                  </a:lnTo>
                  <a:lnTo>
                    <a:pt x="1445986" y="1200890"/>
                  </a:lnTo>
                  <a:lnTo>
                    <a:pt x="1469872" y="1163418"/>
                  </a:lnTo>
                  <a:lnTo>
                    <a:pt x="1491594" y="1124553"/>
                  </a:lnTo>
                  <a:lnTo>
                    <a:pt x="1511069" y="1084376"/>
                  </a:lnTo>
                  <a:lnTo>
                    <a:pt x="1528216" y="1042967"/>
                  </a:lnTo>
                  <a:lnTo>
                    <a:pt x="1542951" y="1000407"/>
                  </a:lnTo>
                  <a:lnTo>
                    <a:pt x="1555191" y="956778"/>
                  </a:lnTo>
                  <a:lnTo>
                    <a:pt x="1564856" y="912160"/>
                  </a:lnTo>
                  <a:lnTo>
                    <a:pt x="1571861" y="866633"/>
                  </a:lnTo>
                  <a:lnTo>
                    <a:pt x="1576124" y="820280"/>
                  </a:lnTo>
                  <a:lnTo>
                    <a:pt x="1577564" y="773180"/>
                  </a:lnTo>
                  <a:lnTo>
                    <a:pt x="1576124" y="726080"/>
                  </a:lnTo>
                  <a:lnTo>
                    <a:pt x="1571861" y="679727"/>
                  </a:lnTo>
                  <a:lnTo>
                    <a:pt x="1564856" y="634201"/>
                  </a:lnTo>
                  <a:lnTo>
                    <a:pt x="1555191" y="589582"/>
                  </a:lnTo>
                  <a:lnTo>
                    <a:pt x="1542951" y="545953"/>
                  </a:lnTo>
                  <a:lnTo>
                    <a:pt x="1528216" y="503393"/>
                  </a:lnTo>
                  <a:lnTo>
                    <a:pt x="1511069" y="461985"/>
                  </a:lnTo>
                  <a:lnTo>
                    <a:pt x="1491594" y="421807"/>
                  </a:lnTo>
                  <a:lnTo>
                    <a:pt x="1469872" y="382942"/>
                  </a:lnTo>
                  <a:lnTo>
                    <a:pt x="1445986" y="345471"/>
                  </a:lnTo>
                  <a:lnTo>
                    <a:pt x="1420018" y="309473"/>
                  </a:lnTo>
                  <a:lnTo>
                    <a:pt x="1392052" y="275031"/>
                  </a:lnTo>
                  <a:lnTo>
                    <a:pt x="1362169" y="242224"/>
                  </a:lnTo>
                  <a:lnTo>
                    <a:pt x="1330452" y="211135"/>
                  </a:lnTo>
                  <a:lnTo>
                    <a:pt x="1296983" y="181843"/>
                  </a:lnTo>
                  <a:lnTo>
                    <a:pt x="1261846" y="154429"/>
                  </a:lnTo>
                  <a:lnTo>
                    <a:pt x="1225122" y="128976"/>
                  </a:lnTo>
                  <a:lnTo>
                    <a:pt x="1186895" y="105562"/>
                  </a:lnTo>
                  <a:lnTo>
                    <a:pt x="1147245" y="84270"/>
                  </a:lnTo>
                  <a:lnTo>
                    <a:pt x="1106257" y="65179"/>
                  </a:lnTo>
                  <a:lnTo>
                    <a:pt x="1064013" y="48372"/>
                  </a:lnTo>
                  <a:lnTo>
                    <a:pt x="1020594" y="33928"/>
                  </a:lnTo>
                  <a:lnTo>
                    <a:pt x="976085" y="21930"/>
                  </a:lnTo>
                  <a:lnTo>
                    <a:pt x="930566" y="12457"/>
                  </a:lnTo>
                  <a:lnTo>
                    <a:pt x="884121" y="5590"/>
                  </a:lnTo>
                  <a:lnTo>
                    <a:pt x="836832" y="1411"/>
                  </a:lnTo>
                  <a:lnTo>
                    <a:pt x="788782" y="0"/>
                  </a:lnTo>
                  <a:lnTo>
                    <a:pt x="740732" y="1411"/>
                  </a:lnTo>
                  <a:lnTo>
                    <a:pt x="693443" y="5590"/>
                  </a:lnTo>
                  <a:lnTo>
                    <a:pt x="646998" y="12457"/>
                  </a:lnTo>
                  <a:lnTo>
                    <a:pt x="601479" y="21930"/>
                  </a:lnTo>
                  <a:lnTo>
                    <a:pt x="556969" y="33928"/>
                  </a:lnTo>
                  <a:lnTo>
                    <a:pt x="513551" y="48372"/>
                  </a:lnTo>
                  <a:lnTo>
                    <a:pt x="471306" y="65179"/>
                  </a:lnTo>
                  <a:lnTo>
                    <a:pt x="430318" y="84270"/>
                  </a:lnTo>
                  <a:lnTo>
                    <a:pt x="390669" y="105562"/>
                  </a:lnTo>
                  <a:lnTo>
                    <a:pt x="352441" y="128976"/>
                  </a:lnTo>
                  <a:lnTo>
                    <a:pt x="315717" y="154429"/>
                  </a:lnTo>
                  <a:lnTo>
                    <a:pt x="280580" y="181843"/>
                  </a:lnTo>
                  <a:lnTo>
                    <a:pt x="247112" y="211135"/>
                  </a:lnTo>
                  <a:lnTo>
                    <a:pt x="215395" y="242224"/>
                  </a:lnTo>
                  <a:lnTo>
                    <a:pt x="185512" y="275031"/>
                  </a:lnTo>
                  <a:lnTo>
                    <a:pt x="157545" y="309473"/>
                  </a:lnTo>
                  <a:lnTo>
                    <a:pt x="131578" y="345471"/>
                  </a:lnTo>
                  <a:lnTo>
                    <a:pt x="107692" y="382942"/>
                  </a:lnTo>
                  <a:lnTo>
                    <a:pt x="85970" y="421807"/>
                  </a:lnTo>
                  <a:lnTo>
                    <a:pt x="66494" y="461985"/>
                  </a:lnTo>
                  <a:lnTo>
                    <a:pt x="49348" y="503393"/>
                  </a:lnTo>
                  <a:lnTo>
                    <a:pt x="34613" y="545953"/>
                  </a:lnTo>
                  <a:lnTo>
                    <a:pt x="22372" y="589582"/>
                  </a:lnTo>
                  <a:lnTo>
                    <a:pt x="12708" y="634201"/>
                  </a:lnTo>
                  <a:lnTo>
                    <a:pt x="5703" y="679727"/>
                  </a:lnTo>
                  <a:lnTo>
                    <a:pt x="1439" y="726080"/>
                  </a:lnTo>
                  <a:lnTo>
                    <a:pt x="0" y="773180"/>
                  </a:lnTo>
                  <a:lnTo>
                    <a:pt x="1439" y="820280"/>
                  </a:lnTo>
                  <a:lnTo>
                    <a:pt x="5703" y="866633"/>
                  </a:lnTo>
                  <a:lnTo>
                    <a:pt x="12708" y="912160"/>
                  </a:lnTo>
                  <a:lnTo>
                    <a:pt x="22372" y="956778"/>
                  </a:lnTo>
                  <a:lnTo>
                    <a:pt x="34613" y="1000407"/>
                  </a:lnTo>
                  <a:lnTo>
                    <a:pt x="49348" y="1042967"/>
                  </a:lnTo>
                  <a:lnTo>
                    <a:pt x="66494" y="1084376"/>
                  </a:lnTo>
                  <a:lnTo>
                    <a:pt x="85970" y="1124553"/>
                  </a:lnTo>
                  <a:lnTo>
                    <a:pt x="107692" y="1163418"/>
                  </a:lnTo>
                  <a:lnTo>
                    <a:pt x="131578" y="1200890"/>
                  </a:lnTo>
                  <a:lnTo>
                    <a:pt x="157545" y="1236887"/>
                  </a:lnTo>
                  <a:lnTo>
                    <a:pt x="185512" y="1271329"/>
                  </a:lnTo>
                  <a:lnTo>
                    <a:pt x="215395" y="1304136"/>
                  </a:lnTo>
                  <a:lnTo>
                    <a:pt x="247112" y="1335226"/>
                  </a:lnTo>
                  <a:lnTo>
                    <a:pt x="280580" y="1364518"/>
                  </a:lnTo>
                  <a:lnTo>
                    <a:pt x="315717" y="1391931"/>
                  </a:lnTo>
                  <a:lnTo>
                    <a:pt x="352441" y="1417385"/>
                  </a:lnTo>
                  <a:lnTo>
                    <a:pt x="390669" y="1440798"/>
                  </a:lnTo>
                  <a:lnTo>
                    <a:pt x="430318" y="1462091"/>
                  </a:lnTo>
                  <a:lnTo>
                    <a:pt x="471306" y="1481181"/>
                  </a:lnTo>
                  <a:lnTo>
                    <a:pt x="513551" y="1497988"/>
                  </a:lnTo>
                  <a:lnTo>
                    <a:pt x="556969" y="1512432"/>
                  </a:lnTo>
                  <a:lnTo>
                    <a:pt x="601479" y="1524431"/>
                  </a:lnTo>
                  <a:lnTo>
                    <a:pt x="646998" y="1533904"/>
                  </a:lnTo>
                  <a:lnTo>
                    <a:pt x="693443" y="1540770"/>
                  </a:lnTo>
                  <a:lnTo>
                    <a:pt x="740732" y="1544950"/>
                  </a:lnTo>
                  <a:lnTo>
                    <a:pt x="788782" y="1546361"/>
                  </a:lnTo>
                  <a:close/>
                </a:path>
              </a:pathLst>
            </a:custGeom>
            <a:ln w="176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783819" y="2719644"/>
            <a:ext cx="1687195" cy="1048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800" spc="-4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British</a:t>
            </a:r>
            <a:r>
              <a:rPr sz="1800" spc="-8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Sign </a:t>
            </a:r>
            <a:r>
              <a:rPr sz="1800" spc="-6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Language</a:t>
            </a:r>
            <a:r>
              <a:rPr sz="1800" spc="-6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(BSL)</a:t>
            </a:r>
            <a:endParaRPr sz="18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12700" marR="292100">
              <a:lnSpc>
                <a:spcPct val="101499"/>
              </a:lnSpc>
              <a:spcBef>
                <a:spcPts val="1115"/>
              </a:spcBef>
            </a:pPr>
            <a:r>
              <a:rPr sz="1050" spc="-2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Train</a:t>
            </a:r>
            <a:r>
              <a:rPr sz="1050" spc="-4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updates</a:t>
            </a:r>
            <a:r>
              <a:rPr sz="1050" spc="-3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tailored</a:t>
            </a:r>
            <a:r>
              <a:rPr sz="1050" spc="50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z="1050" spc="-2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105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sz="1050" spc="-25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Deaf </a:t>
            </a:r>
            <a:r>
              <a:rPr sz="1050" spc="-10" dirty="0">
                <a:solidFill>
                  <a:srgbClr val="FFFFFF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community.</a:t>
            </a:r>
            <a:endParaRPr sz="10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51" name="object 5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6257" y="10264557"/>
            <a:ext cx="2330778" cy="481683"/>
          </a:xfrm>
          <a:prstGeom prst="rect">
            <a:avLst/>
          </a:prstGeom>
        </p:spPr>
      </p:pic>
      <p:sp>
        <p:nvSpPr>
          <p:cNvPr id="53" name="object 7">
            <a:extLst>
              <a:ext uri="{FF2B5EF4-FFF2-40B4-BE49-F238E27FC236}">
                <a16:creationId xmlns:a16="http://schemas.microsoft.com/office/drawing/2014/main" id="{088EE162-695C-C9F0-AECF-B22EF9D9FAA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2354660" y="10412984"/>
            <a:ext cx="6714490" cy="36804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We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Innovate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Solve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Global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Challenges</a:t>
            </a:r>
          </a:p>
        </p:txBody>
      </p:sp>
      <p:pic>
        <p:nvPicPr>
          <p:cNvPr id="52" name="Picture 2" descr="ERCI - European Railway Clusters Initiative">
            <a:extLst>
              <a:ext uri="{FF2B5EF4-FFF2-40B4-BE49-F238E27FC236}">
                <a16:creationId xmlns:a16="http://schemas.microsoft.com/office/drawing/2014/main" id="{4D4E9163-9D58-5CDC-5AC4-B5419B7F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49" y="9859645"/>
            <a:ext cx="2326599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9113D-10E7-8267-9FC4-A130FEA0A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>
            <a:extLst>
              <a:ext uri="{FF2B5EF4-FFF2-40B4-BE49-F238E27FC236}">
                <a16:creationId xmlns:a16="http://schemas.microsoft.com/office/drawing/2014/main" id="{1178EA80-BB56-3736-7C59-0C73C4F01C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777" y="10264557"/>
            <a:ext cx="2330785" cy="481683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0945CC59-64F8-8239-10CF-6FE93CAF43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2354660" y="10412984"/>
            <a:ext cx="6714490" cy="36804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We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Innovate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Solve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Global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Challenges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C6CCC792-F3DB-9AD7-C93C-30BD48B5480C}"/>
              </a:ext>
            </a:extLst>
          </p:cNvPr>
          <p:cNvSpPr/>
          <p:nvPr/>
        </p:nvSpPr>
        <p:spPr>
          <a:xfrm>
            <a:off x="0" y="0"/>
            <a:ext cx="20104100" cy="3673475"/>
          </a:xfrm>
          <a:custGeom>
            <a:avLst/>
            <a:gdLst/>
            <a:ahLst/>
            <a:cxnLst/>
            <a:rect l="l" t="t" r="r" b="b"/>
            <a:pathLst>
              <a:path w="10680700" h="9729470">
                <a:moveTo>
                  <a:pt x="10680303" y="0"/>
                </a:moveTo>
                <a:lnTo>
                  <a:pt x="0" y="0"/>
                </a:lnTo>
                <a:lnTo>
                  <a:pt x="0" y="9729326"/>
                </a:lnTo>
                <a:lnTo>
                  <a:pt x="10680303" y="9729326"/>
                </a:lnTo>
                <a:lnTo>
                  <a:pt x="10680303" y="0"/>
                </a:lnTo>
                <a:close/>
              </a:path>
            </a:pathLst>
          </a:custGeom>
          <a:solidFill>
            <a:srgbClr val="E6EA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39B40242-1367-A50C-8461-C22607A8ECAB}"/>
              </a:ext>
            </a:extLst>
          </p:cNvPr>
          <p:cNvSpPr txBox="1"/>
          <p:nvPr/>
        </p:nvSpPr>
        <p:spPr>
          <a:xfrm>
            <a:off x="782815" y="2202773"/>
            <a:ext cx="1833703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 decades, passengers have relied on traditional ‘Pill’ Help Points—basic call buttons with limited functionality and uncertain reliability. </a:t>
            </a:r>
            <a:r>
              <a:rPr lang="en-GB" sz="2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 inconsistency in maintenance of traditional ‘Pill’ Help Point leaves passengers vulnerable, unable to seek immediate support when faced with security threats, health emergencies, or travel disruptions.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9885C6-3879-7407-F8D8-F47CB833FB0A}"/>
              </a:ext>
            </a:extLst>
          </p:cNvPr>
          <p:cNvGrpSpPr/>
          <p:nvPr/>
        </p:nvGrpSpPr>
        <p:grpSpPr>
          <a:xfrm>
            <a:off x="547305" y="4206875"/>
            <a:ext cx="9218424" cy="4997489"/>
            <a:chOff x="1154461" y="4206875"/>
            <a:chExt cx="9218424" cy="4997489"/>
          </a:xfrm>
        </p:grpSpPr>
        <p:pic>
          <p:nvPicPr>
            <p:cNvPr id="11" name="Picture 10" descr="A fire extinguisher in a tunnel&#10;&#10;AI-generated content may be incorrect.">
              <a:extLst>
                <a:ext uri="{FF2B5EF4-FFF2-40B4-BE49-F238E27FC236}">
                  <a16:creationId xmlns:a16="http://schemas.microsoft.com/office/drawing/2014/main" id="{7FA5EEF9-D401-C26F-9C26-03AE99B12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713" y="4206875"/>
              <a:ext cx="6657172" cy="4997489"/>
            </a:xfrm>
            <a:prstGeom prst="rect">
              <a:avLst/>
            </a:prstGeom>
          </p:spPr>
        </p:pic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345BB1A0-B340-1550-8B76-D93B2A7217FD}"/>
                </a:ext>
              </a:extLst>
            </p:cNvPr>
            <p:cNvSpPr/>
            <p:nvPr/>
          </p:nvSpPr>
          <p:spPr>
            <a:xfrm>
              <a:off x="1154461" y="4206875"/>
              <a:ext cx="4572000" cy="4997489"/>
            </a:xfrm>
            <a:custGeom>
              <a:avLst/>
              <a:gdLst/>
              <a:ahLst/>
              <a:cxnLst/>
              <a:rect l="l" t="t" r="r" b="b"/>
              <a:pathLst>
                <a:path w="10680700" h="9729470">
                  <a:moveTo>
                    <a:pt x="10680303" y="0"/>
                  </a:moveTo>
                  <a:lnTo>
                    <a:pt x="0" y="0"/>
                  </a:lnTo>
                  <a:lnTo>
                    <a:pt x="0" y="9729326"/>
                  </a:lnTo>
                  <a:lnTo>
                    <a:pt x="10680303" y="9729326"/>
                  </a:lnTo>
                  <a:lnTo>
                    <a:pt x="10680303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D6BA31-7956-3B6A-C75C-25A165F8FCC7}"/>
              </a:ext>
            </a:extLst>
          </p:cNvPr>
          <p:cNvGrpSpPr/>
          <p:nvPr/>
        </p:nvGrpSpPr>
        <p:grpSpPr>
          <a:xfrm>
            <a:off x="10585450" y="4206875"/>
            <a:ext cx="9279758" cy="4997489"/>
            <a:chOff x="8496264" y="4206875"/>
            <a:chExt cx="9279758" cy="4997489"/>
          </a:xfrm>
        </p:grpSpPr>
        <p:pic>
          <p:nvPicPr>
            <p:cNvPr id="9" name="Picture 8" descr="A green screen on a wall with a sign&#10;&#10;AI-generated content may be incorrect.">
              <a:extLst>
                <a:ext uri="{FF2B5EF4-FFF2-40B4-BE49-F238E27FC236}">
                  <a16:creationId xmlns:a16="http://schemas.microsoft.com/office/drawing/2014/main" id="{60C2B3D3-A12C-5437-A201-B0F775086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8850" y="4206875"/>
              <a:ext cx="6657172" cy="4997489"/>
            </a:xfrm>
            <a:prstGeom prst="rect">
              <a:avLst/>
            </a:prstGeom>
          </p:spPr>
        </p:pic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8F541D06-C996-9D74-AACB-4CAEF67C1203}"/>
                </a:ext>
              </a:extLst>
            </p:cNvPr>
            <p:cNvSpPr/>
            <p:nvPr/>
          </p:nvSpPr>
          <p:spPr>
            <a:xfrm>
              <a:off x="8496264" y="4206875"/>
              <a:ext cx="4572000" cy="4997489"/>
            </a:xfrm>
            <a:custGeom>
              <a:avLst/>
              <a:gdLst/>
              <a:ahLst/>
              <a:cxnLst/>
              <a:rect l="l" t="t" r="r" b="b"/>
              <a:pathLst>
                <a:path w="10680700" h="9729470">
                  <a:moveTo>
                    <a:pt x="10680303" y="0"/>
                  </a:moveTo>
                  <a:lnTo>
                    <a:pt x="0" y="0"/>
                  </a:lnTo>
                  <a:lnTo>
                    <a:pt x="0" y="9729326"/>
                  </a:lnTo>
                  <a:lnTo>
                    <a:pt x="10680303" y="9729326"/>
                  </a:lnTo>
                  <a:lnTo>
                    <a:pt x="10680303" y="0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E797101-7B6D-BF63-9BE2-C3789A6AA5E2}"/>
              </a:ext>
            </a:extLst>
          </p:cNvPr>
          <p:cNvSpPr txBox="1"/>
          <p:nvPr/>
        </p:nvSpPr>
        <p:spPr>
          <a:xfrm>
            <a:off x="683777" y="631866"/>
            <a:ext cx="14386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Traditional Help Points Failing Across England’s Rail Stations—A Quarter Left Unusable Since 2023</a:t>
            </a:r>
            <a:endParaRPr lang="en-US" sz="3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AF218C-3FCB-724D-38C0-38AB8933598E}"/>
              </a:ext>
            </a:extLst>
          </p:cNvPr>
          <p:cNvSpPr txBox="1"/>
          <p:nvPr/>
        </p:nvSpPr>
        <p:spPr>
          <a:xfrm>
            <a:off x="911673" y="5749331"/>
            <a:ext cx="411117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 November 2024 report from the Office of Rail and Road (ORR) exposed a deeply troubling reality: since April 2023, an astonishing 25% of audited railway stations in England had at least one help point completely nonfunctional during inspections. These critical lifelines—meant to provide urgent assistance—were failing passengers when they needed them most.</a:t>
            </a:r>
            <a:endParaRPr lang="en-US" b="1" dirty="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44D8D2-1F88-5BDF-A871-0B3C8EA33D80}"/>
              </a:ext>
            </a:extLst>
          </p:cNvPr>
          <p:cNvSpPr txBox="1"/>
          <p:nvPr/>
        </p:nvSpPr>
        <p:spPr>
          <a:xfrm>
            <a:off x="915402" y="4454346"/>
            <a:ext cx="10047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Traditional </a:t>
            </a:r>
          </a:p>
          <a:p>
            <a:r>
              <a:rPr lang="en-GB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‘Pill’ </a:t>
            </a:r>
            <a:r>
              <a:rPr lang="en-GB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Help Point </a:t>
            </a:r>
            <a:endParaRPr lang="en-US" sz="36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3BC24-928B-9A75-50AE-981CE0BADD18}"/>
              </a:ext>
            </a:extLst>
          </p:cNvPr>
          <p:cNvSpPr txBox="1"/>
          <p:nvPr/>
        </p:nvSpPr>
        <p:spPr>
          <a:xfrm>
            <a:off x="10958921" y="5654675"/>
            <a:ext cx="41111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Recognising the need for change, L.B. Foster’s Digital Help Point introduces a paradigm shift, blending cutting-edge technology with user-focused design. More than just an emergency button, this next-generation device features both tactile call buttons and an intuitive touchscreen interface, empowering passengers to request help or access real-time travel information across rail, bus, tram, and airport services with ease.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7CC50E-1342-BA2B-CE8C-6732163A9135}"/>
              </a:ext>
            </a:extLst>
          </p:cNvPr>
          <p:cNvSpPr txBox="1"/>
          <p:nvPr/>
        </p:nvSpPr>
        <p:spPr>
          <a:xfrm>
            <a:off x="10962650" y="4435475"/>
            <a:ext cx="10047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L.B. Foster </a:t>
            </a:r>
          </a:p>
          <a:p>
            <a:r>
              <a:rPr lang="en-GB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Digital Help </a:t>
            </a:r>
            <a:r>
              <a:rPr lang="en-GB" sz="3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Point </a:t>
            </a:r>
            <a:endParaRPr lang="en-US" sz="36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8" name="Picture 2" descr="ERCI - European Railway Clusters Initiative">
            <a:extLst>
              <a:ext uri="{FF2B5EF4-FFF2-40B4-BE49-F238E27FC236}">
                <a16:creationId xmlns:a16="http://schemas.microsoft.com/office/drawing/2014/main" id="{24D40558-6280-6D59-870B-67F0AC86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49" y="9859645"/>
            <a:ext cx="2326599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4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1439" y="677893"/>
            <a:ext cx="9032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1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Case</a:t>
            </a:r>
            <a:r>
              <a:rPr sz="4950" spc="-1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spc="-114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Study:</a:t>
            </a:r>
            <a:r>
              <a:rPr sz="4950" spc="-229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z="4950" b="1" dirty="0">
                <a:solidFill>
                  <a:srgbClr val="FDC3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Welcome</a:t>
            </a:r>
            <a:r>
              <a:rPr sz="4950" b="1" spc="-185" dirty="0">
                <a:solidFill>
                  <a:srgbClr val="FDC3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sz="4950" b="1" dirty="0">
                <a:solidFill>
                  <a:srgbClr val="FDC3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Point</a:t>
            </a:r>
            <a:r>
              <a:rPr sz="4950" b="1" spc="-80" dirty="0">
                <a:solidFill>
                  <a:srgbClr val="FDC3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sz="49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Trial</a:t>
            </a:r>
            <a:endParaRPr sz="495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855701" y="0"/>
            <a:ext cx="8248650" cy="9859645"/>
            <a:chOff x="11855701" y="0"/>
            <a:chExt cx="8248650" cy="98596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55701" y="0"/>
              <a:ext cx="8248398" cy="98594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575160" y="3235493"/>
              <a:ext cx="3529329" cy="3950970"/>
            </a:xfrm>
            <a:custGeom>
              <a:avLst/>
              <a:gdLst/>
              <a:ahLst/>
              <a:cxnLst/>
              <a:rect l="l" t="t" r="r" b="b"/>
              <a:pathLst>
                <a:path w="3529330" h="3950970">
                  <a:moveTo>
                    <a:pt x="3528939" y="0"/>
                  </a:moveTo>
                  <a:lnTo>
                    <a:pt x="0" y="0"/>
                  </a:lnTo>
                  <a:lnTo>
                    <a:pt x="0" y="3950675"/>
                  </a:lnTo>
                  <a:lnTo>
                    <a:pt x="3528939" y="3950675"/>
                  </a:lnTo>
                  <a:lnTo>
                    <a:pt x="35289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75160" y="3324304"/>
              <a:ext cx="3528939" cy="386186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collaboration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with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Rail</a:t>
            </a:r>
            <a:r>
              <a:rPr spc="-5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Delivery 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Group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5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(RDG),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train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operating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companies,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accessibility</a:t>
            </a:r>
            <a:r>
              <a:rPr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organisations,</a:t>
            </a:r>
            <a:r>
              <a:rPr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advocacy</a:t>
            </a:r>
            <a:r>
              <a:rPr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groups,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L.B.</a:t>
            </a:r>
            <a:r>
              <a:rPr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Foster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has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supported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RDG’s</a:t>
            </a:r>
            <a:r>
              <a:rPr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roll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out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groundbreaking</a:t>
            </a:r>
            <a:r>
              <a:rPr spc="-4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b="1" spc="-55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Welcome</a:t>
            </a:r>
            <a:r>
              <a:rPr b="1" spc="-25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b="1" spc="-8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Points</a:t>
            </a:r>
            <a:r>
              <a:rPr b="1" spc="-65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trial</a:t>
            </a:r>
            <a:r>
              <a:rPr spc="-4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across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spc="-1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rail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network.</a:t>
            </a:r>
          </a:p>
          <a:p>
            <a:pPr marL="12700" marR="55880">
              <a:lnSpc>
                <a:spcPct val="101000"/>
              </a:lnSpc>
              <a:spcBef>
                <a:spcPts val="1850"/>
              </a:spcBef>
            </a:pP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core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challenge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was</a:t>
            </a:r>
            <a:r>
              <a:rPr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design</a:t>
            </a:r>
            <a:r>
              <a:rPr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technology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that</a:t>
            </a:r>
            <a:r>
              <a:rPr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is</a:t>
            </a:r>
            <a:r>
              <a:rPr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universally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accessible, 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user-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friendly,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responsive</a:t>
            </a:r>
            <a:r>
              <a:rPr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diverse</a:t>
            </a:r>
            <a:r>
              <a:rPr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</a:t>
            </a:r>
            <a:r>
              <a:rPr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needs.</a:t>
            </a:r>
            <a:r>
              <a:rPr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Ensuring</a:t>
            </a:r>
            <a:r>
              <a:rPr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seamless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interaction</a:t>
            </a:r>
            <a:r>
              <a:rPr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</a:t>
            </a:r>
            <a:r>
              <a:rPr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individuals</a:t>
            </a:r>
            <a:r>
              <a:rPr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from</a:t>
            </a:r>
            <a:r>
              <a:rPr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various</a:t>
            </a:r>
            <a:r>
              <a:rPr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backgrounds,</a:t>
            </a:r>
            <a:r>
              <a:rPr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including</a:t>
            </a:r>
            <a:r>
              <a:rPr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those</a:t>
            </a:r>
            <a:r>
              <a:rPr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with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disabilities.</a:t>
            </a:r>
            <a:r>
              <a:rPr spc="-1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easily</a:t>
            </a:r>
            <a:r>
              <a:rPr spc="-1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recognisable</a:t>
            </a:r>
            <a:r>
              <a:rPr spc="-1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yellow</a:t>
            </a:r>
            <a:r>
              <a:rPr spc="-1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on</a:t>
            </a:r>
            <a:r>
              <a:rPr spc="-1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black</a:t>
            </a:r>
            <a:r>
              <a:rPr spc="-1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b="1" spc="-5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Welcome</a:t>
            </a:r>
            <a:r>
              <a:rPr b="1"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b="1" spc="-5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Point</a:t>
            </a:r>
            <a:r>
              <a:rPr b="1"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design, provides</a:t>
            </a:r>
            <a:r>
              <a:rPr spc="-4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focal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point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stations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so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that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customers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can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find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place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go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assistance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information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when</a:t>
            </a:r>
            <a:r>
              <a:rPr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they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arrive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at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station,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including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those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who </a:t>
            </a:r>
            <a:r>
              <a:rPr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have</a:t>
            </a:r>
            <a:r>
              <a:rPr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</a:t>
            </a:r>
            <a:r>
              <a:rPr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range</a:t>
            </a:r>
            <a:r>
              <a:rPr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spc="-114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disabilities</a:t>
            </a:r>
            <a:r>
              <a:rPr spc="-1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dual</a:t>
            </a:r>
            <a:r>
              <a:rPr spc="-114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sensory</a:t>
            </a:r>
            <a:r>
              <a:rPr spc="-1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loss.</a:t>
            </a:r>
          </a:p>
        </p:txBody>
      </p:sp>
      <p:pic>
        <p:nvPicPr>
          <p:cNvPr id="8" name="object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584" y="6426987"/>
            <a:ext cx="2095873" cy="31782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F019E0-DCD5-C6E4-EACC-4AA4849837E2}"/>
              </a:ext>
            </a:extLst>
          </p:cNvPr>
          <p:cNvSpPr/>
          <p:nvPr/>
        </p:nvSpPr>
        <p:spPr>
          <a:xfrm>
            <a:off x="2822457" y="6426976"/>
            <a:ext cx="9896594" cy="3178233"/>
          </a:xfrm>
          <a:prstGeom prst="rect">
            <a:avLst/>
          </a:prstGeom>
          <a:solidFill>
            <a:srgbClr val="FEC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5B3B0ED-1BF9-920C-28C3-CBC0E5F4D8CA}"/>
              </a:ext>
            </a:extLst>
          </p:cNvPr>
          <p:cNvSpPr txBox="1"/>
          <p:nvPr/>
        </p:nvSpPr>
        <p:spPr>
          <a:xfrm>
            <a:off x="2822456" y="6918227"/>
            <a:ext cx="9896594" cy="2039597"/>
          </a:xfrm>
          <a:prstGeom prst="rect">
            <a:avLst/>
          </a:prstGeom>
          <a:solidFill>
            <a:srgbClr val="FDC300"/>
          </a:solidFill>
        </p:spPr>
        <p:txBody>
          <a:bodyPr vert="horz" wrap="square" lIns="0" tIns="151765" rIns="0" bIns="0" rtlCol="0">
            <a:spAutoFit/>
          </a:bodyPr>
          <a:lstStyle/>
          <a:p>
            <a:pPr marL="335280" marR="321945">
              <a:lnSpc>
                <a:spcPct val="101000"/>
              </a:lnSpc>
            </a:pPr>
            <a:r>
              <a:rPr lang="en-GB" sz="245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en-GB" sz="24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designs</a:t>
            </a:r>
            <a:r>
              <a:rPr lang="en-GB" sz="2450"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4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have</a:t>
            </a:r>
            <a:r>
              <a:rPr lang="en-GB" sz="24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incorporated</a:t>
            </a:r>
            <a:r>
              <a:rPr lang="en-GB" sz="2450"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specific</a:t>
            </a:r>
            <a:r>
              <a:rPr lang="en-GB" sz="24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accessibility</a:t>
            </a:r>
            <a:r>
              <a:rPr lang="en-GB" sz="24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requirements</a:t>
            </a:r>
            <a:r>
              <a:rPr lang="en-GB" sz="2450"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that</a:t>
            </a:r>
            <a:r>
              <a:rPr lang="en-GB" sz="2450" spc="-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aim</a:t>
            </a:r>
            <a:r>
              <a:rPr lang="en-GB" sz="2450" spc="-8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2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meet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en-GB" sz="24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needs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7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of</a:t>
            </a:r>
            <a:r>
              <a:rPr lang="en-GB" sz="24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wheelchair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users,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include</a:t>
            </a:r>
            <a:r>
              <a:rPr lang="en-GB" sz="24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en-GB" sz="24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latest</a:t>
            </a:r>
            <a:r>
              <a:rPr lang="en-GB" sz="24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British</a:t>
            </a:r>
            <a:r>
              <a:rPr lang="en-GB" sz="24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Sign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Language 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(BSL)</a:t>
            </a:r>
            <a:r>
              <a:rPr lang="en-GB" sz="2450"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translation</a:t>
            </a:r>
            <a:r>
              <a:rPr lang="en-GB" sz="2450"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technology</a:t>
            </a:r>
            <a:r>
              <a:rPr lang="en-GB" sz="2450"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lang="en-GB" sz="2450"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better</a:t>
            </a:r>
            <a:r>
              <a:rPr lang="en-GB" sz="2450"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support</a:t>
            </a:r>
            <a:r>
              <a:rPr lang="en-GB" sz="2450"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Deaf</a:t>
            </a:r>
            <a:r>
              <a:rPr lang="en-GB" sz="2450"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4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passengers,</a:t>
            </a:r>
            <a:r>
              <a:rPr lang="en-GB" sz="2450"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lang="en-GB" sz="2450"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provide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new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ways</a:t>
            </a:r>
            <a:r>
              <a:rPr lang="en-GB" sz="2450"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visually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impaired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passengers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locate</a:t>
            </a:r>
            <a:r>
              <a:rPr lang="en-GB" sz="2450"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the</a:t>
            </a:r>
            <a:r>
              <a:rPr lang="en-GB" sz="2450" spc="-8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b="1" spc="-55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Welcome</a:t>
            </a:r>
            <a:r>
              <a:rPr lang="en-GB" sz="2450" b="1" spc="-75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GB" sz="2450" b="1" spc="-1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Points</a:t>
            </a:r>
            <a:r>
              <a:rPr lang="en-GB" sz="2450" b="1" spc="61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and</a:t>
            </a:r>
            <a:r>
              <a:rPr lang="en-GB" sz="2450"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call</a:t>
            </a:r>
            <a:r>
              <a:rPr lang="en-GB" sz="2450" spc="-9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</a:t>
            </a:r>
            <a:r>
              <a:rPr lang="en-GB" sz="2450" spc="-1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en-GB" sz="2450"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assistance.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2C53411-9FF2-D4D0-54A8-C382F4D19C5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2354660" y="10412984"/>
            <a:ext cx="6714490" cy="36804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pc="-9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We</a:t>
            </a:r>
            <a:r>
              <a:rPr spc="-6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2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Innovate</a:t>
            </a:r>
            <a:r>
              <a:rPr spc="-10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5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To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5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Solve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3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Global</a:t>
            </a:r>
            <a:r>
              <a:rPr spc="-7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</a:t>
            </a:r>
            <a:r>
              <a:rPr spc="-6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spc="-1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Challenges</a:t>
            </a:r>
          </a:p>
        </p:txBody>
      </p:sp>
      <p:pic>
        <p:nvPicPr>
          <p:cNvPr id="9" name="Picture 2" descr="ERCI - European Railway Clusters Initiative">
            <a:extLst>
              <a:ext uri="{FF2B5EF4-FFF2-40B4-BE49-F238E27FC236}">
                <a16:creationId xmlns:a16="http://schemas.microsoft.com/office/drawing/2014/main" id="{F682F82A-FC4D-8491-3D6C-E2620F0E8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49" y="9859645"/>
            <a:ext cx="2326599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cafc68-616a-4888-8cfb-e24a455e0c27">
      <Terms xmlns="http://schemas.microsoft.com/office/infopath/2007/PartnerControls"/>
    </lcf76f155ced4ddcb4097134ff3c332f>
    <TaxCatchAll xmlns="3746244d-3146-4741-bec3-533e69a532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8E5A7E6AB674C93B31DA38FFA11AE" ma:contentTypeVersion="19" ma:contentTypeDescription="Create a new document." ma:contentTypeScope="" ma:versionID="96bd9c7e0fdf754a4235a68e25bf3eb5">
  <xsd:schema xmlns:xsd="http://www.w3.org/2001/XMLSchema" xmlns:xs="http://www.w3.org/2001/XMLSchema" xmlns:p="http://schemas.microsoft.com/office/2006/metadata/properties" xmlns:ns2="b6cafc68-616a-4888-8cfb-e24a455e0c27" xmlns:ns3="3746244d-3146-4741-bec3-533e69a53251" targetNamespace="http://schemas.microsoft.com/office/2006/metadata/properties" ma:root="true" ma:fieldsID="a82e43cc590603d5a6b8765cdda670eb" ns2:_="" ns3:_="">
    <xsd:import namespace="b6cafc68-616a-4888-8cfb-e24a455e0c27"/>
    <xsd:import namespace="3746244d-3146-4741-bec3-533e69a53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afc68-616a-4888-8cfb-e24a455e0c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14a64a8-5210-4b52-8fab-60f4749485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6244d-3146-4741-bec3-533e69a53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804eca-e823-4f27-8e4d-701ed8693b78}" ma:internalName="TaxCatchAll" ma:showField="CatchAllData" ma:web="3746244d-3146-4741-bec3-533e69a53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10A9A0-41F4-4BCE-BD41-21C3919BCCEA}">
  <ds:schemaRefs>
    <ds:schemaRef ds:uri="http://schemas.microsoft.com/office/2006/metadata/properties"/>
    <ds:schemaRef ds:uri="http://schemas.microsoft.com/office/infopath/2007/PartnerControls"/>
    <ds:schemaRef ds:uri="f70ca7cc-83f1-4ceb-a23e-54bf1e50d0fc"/>
    <ds:schemaRef ds:uri="b61020b3-3e97-4a24-8dfe-064cf7c17414"/>
  </ds:schemaRefs>
</ds:datastoreItem>
</file>

<file path=customXml/itemProps2.xml><?xml version="1.0" encoding="utf-8"?>
<ds:datastoreItem xmlns:ds="http://schemas.openxmlformats.org/officeDocument/2006/customXml" ds:itemID="{576EC9FC-069C-46C5-B611-053191D9E6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2E9704-DFD1-4186-8264-7492B203657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649</Words>
  <Application>Microsoft Macintosh PowerPoint</Application>
  <PresentationFormat>Custom</PresentationFormat>
  <Paragraphs>54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Arial</vt:lpstr>
      <vt:lpstr>ROBOTO BLACK</vt:lpstr>
      <vt:lpstr>ROBOTO BLACK</vt:lpstr>
      <vt:lpstr>ROBOTO THIN</vt:lpstr>
      <vt:lpstr>ROBOTO THIN</vt:lpstr>
      <vt:lpstr>Office Theme</vt:lpstr>
      <vt:lpstr>Introducing L.B. Foster  Digital Help Point </vt:lpstr>
      <vt:lpstr>PowerPoint Presentation</vt:lpstr>
      <vt:lpstr>PowerPoint Presentation</vt:lpstr>
      <vt:lpstr>PowerPoint Presentation</vt:lpstr>
      <vt:lpstr>Case Study: Welcome Point Trial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Zivile Johnson</cp:lastModifiedBy>
  <cp:revision>4</cp:revision>
  <dcterms:created xsi:type="dcterms:W3CDTF">2025-04-10T09:06:42Z</dcterms:created>
  <dcterms:modified xsi:type="dcterms:W3CDTF">2025-06-02T11:12:48Z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2025-04-10T00:00:00Z</vt:filetime>
  </property>
  <property fmtid="{D5CDD505-2E9C-101B-9397-08002B2CF9AE}" pid="3" name="Creator">
    <vt:lpwstr>Adobe InDesign 20.1 (Macintosh)</vt:lpwstr>
  </property>
  <property fmtid="{D5CDD505-2E9C-101B-9397-08002B2CF9AE}" pid="4" name="LastSaved">
    <vt:filetime>2025-04-10T00:00:00Z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0x0101001618E5A7E6AB674C93B31DA38FFA11AE</vt:lpwstr>
  </property>
  <property fmtid="{D5CDD505-2E9C-101B-9397-08002B2CF9AE}" pid="7" name="MediaServiceImageTags">
    <vt:lpwstr/>
  </property>
</Properties>
</file>