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99" r:id="rId5"/>
    <p:sldId id="317" r:id="rId6"/>
    <p:sldId id="301" r:id="rId7"/>
    <p:sldId id="320" r:id="rId8"/>
    <p:sldId id="32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2D60"/>
    <a:srgbClr val="C01675"/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A9B198-F332-4B81-AFDB-EA27668C5784}" v="628" dt="2025-06-03T09:28:44.700"/>
    <p1510:client id="{3F7DB991-55A1-4561-983E-C4D620021D77}" v="75" dt="2025-06-03T08:24:44.656"/>
    <p1510:client id="{A7D997A5-9E6C-8B33-F752-B4CD4E736ACE}" v="10" dt="2025-06-03T12:07:12.5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Gilluley" userId="S::n.gilluley@zebraware.com::13f1f541-0b5f-40f7-9477-f48a293e42ac" providerId="AD" clId="Web-{A7D997A5-9E6C-8B33-F752-B4CD4E736ACE}"/>
    <pc:docChg chg="modSld">
      <pc:chgData name="Nicola Gilluley" userId="S::n.gilluley@zebraware.com::13f1f541-0b5f-40f7-9477-f48a293e42ac" providerId="AD" clId="Web-{A7D997A5-9E6C-8B33-F752-B4CD4E736ACE}" dt="2025-06-03T12:07:12.518" v="9" actId="20577"/>
      <pc:docMkLst>
        <pc:docMk/>
      </pc:docMkLst>
      <pc:sldChg chg="modSp">
        <pc:chgData name="Nicola Gilluley" userId="S::n.gilluley@zebraware.com::13f1f541-0b5f-40f7-9477-f48a293e42ac" providerId="AD" clId="Web-{A7D997A5-9E6C-8B33-F752-B4CD4E736ACE}" dt="2025-06-03T12:07:12.518" v="9" actId="20577"/>
        <pc:sldMkLst>
          <pc:docMk/>
          <pc:sldMk cId="1059020357" sldId="299"/>
        </pc:sldMkLst>
        <pc:spChg chg="mod">
          <ac:chgData name="Nicola Gilluley" userId="S::n.gilluley@zebraware.com::13f1f541-0b5f-40f7-9477-f48a293e42ac" providerId="AD" clId="Web-{A7D997A5-9E6C-8B33-F752-B4CD4E736ACE}" dt="2025-06-03T12:07:12.518" v="9" actId="20577"/>
          <ac:spMkLst>
            <pc:docMk/>
            <pc:sldMk cId="1059020357" sldId="299"/>
            <ac:spMk id="4" creationId="{90ABA561-E796-2EBC-9879-9BC3B901D364}"/>
          </ac:spMkLst>
        </pc:spChg>
      </pc:sldChg>
    </pc:docChg>
  </pc:docChgLst>
  <pc:docChgLst>
    <pc:chgData name="Sarah Himson" userId="b4365239-9c0b-406f-8553-17c8ec71666f" providerId="ADAL" clId="{3F7DB991-55A1-4561-983E-C4D620021D77}"/>
    <pc:docChg chg="custSel modSld">
      <pc:chgData name="Sarah Himson" userId="b4365239-9c0b-406f-8553-17c8ec71666f" providerId="ADAL" clId="{3F7DB991-55A1-4561-983E-C4D620021D77}" dt="2025-06-03T08:24:44.656" v="74" actId="1076"/>
      <pc:docMkLst>
        <pc:docMk/>
      </pc:docMkLst>
      <pc:sldChg chg="modSp mod">
        <pc:chgData name="Sarah Himson" userId="b4365239-9c0b-406f-8553-17c8ec71666f" providerId="ADAL" clId="{3F7DB991-55A1-4561-983E-C4D620021D77}" dt="2025-06-02T18:26:08.455" v="9" actId="20577"/>
        <pc:sldMkLst>
          <pc:docMk/>
          <pc:sldMk cId="1059020357" sldId="299"/>
        </pc:sldMkLst>
        <pc:spChg chg="mod">
          <ac:chgData name="Sarah Himson" userId="b4365239-9c0b-406f-8553-17c8ec71666f" providerId="ADAL" clId="{3F7DB991-55A1-4561-983E-C4D620021D77}" dt="2025-06-02T18:26:08.455" v="9" actId="20577"/>
          <ac:spMkLst>
            <pc:docMk/>
            <pc:sldMk cId="1059020357" sldId="299"/>
            <ac:spMk id="4" creationId="{90ABA561-E796-2EBC-9879-9BC3B901D364}"/>
          </ac:spMkLst>
        </pc:spChg>
      </pc:sldChg>
      <pc:sldChg chg="modSp mod">
        <pc:chgData name="Sarah Himson" userId="b4365239-9c0b-406f-8553-17c8ec71666f" providerId="ADAL" clId="{3F7DB991-55A1-4561-983E-C4D620021D77}" dt="2025-06-02T18:32:53.647" v="71" actId="20577"/>
        <pc:sldMkLst>
          <pc:docMk/>
          <pc:sldMk cId="2492897724" sldId="301"/>
        </pc:sldMkLst>
        <pc:spChg chg="mod">
          <ac:chgData name="Sarah Himson" userId="b4365239-9c0b-406f-8553-17c8ec71666f" providerId="ADAL" clId="{3F7DB991-55A1-4561-983E-C4D620021D77}" dt="2025-06-02T18:32:53.647" v="71" actId="20577"/>
          <ac:spMkLst>
            <pc:docMk/>
            <pc:sldMk cId="2492897724" sldId="301"/>
            <ac:spMk id="20" creationId="{7EBB0EDD-940B-13E6-4736-699530191976}"/>
          </ac:spMkLst>
        </pc:spChg>
      </pc:sldChg>
      <pc:sldChg chg="modSp mod">
        <pc:chgData name="Sarah Himson" userId="b4365239-9c0b-406f-8553-17c8ec71666f" providerId="ADAL" clId="{3F7DB991-55A1-4561-983E-C4D620021D77}" dt="2025-06-02T18:32:39.080" v="59" actId="20577"/>
        <pc:sldMkLst>
          <pc:docMk/>
          <pc:sldMk cId="493549460" sldId="317"/>
        </pc:sldMkLst>
        <pc:spChg chg="mod">
          <ac:chgData name="Sarah Himson" userId="b4365239-9c0b-406f-8553-17c8ec71666f" providerId="ADAL" clId="{3F7DB991-55A1-4561-983E-C4D620021D77}" dt="2025-06-02T18:32:39.080" v="59" actId="20577"/>
          <ac:spMkLst>
            <pc:docMk/>
            <pc:sldMk cId="493549460" sldId="317"/>
            <ac:spMk id="5" creationId="{1B0FBB31-A1C5-7492-A56B-E3B4C63D77E6}"/>
          </ac:spMkLst>
        </pc:spChg>
      </pc:sldChg>
      <pc:sldChg chg="modSp mod">
        <pc:chgData name="Sarah Himson" userId="b4365239-9c0b-406f-8553-17c8ec71666f" providerId="ADAL" clId="{3F7DB991-55A1-4561-983E-C4D620021D77}" dt="2025-06-03T08:24:44.656" v="74" actId="1076"/>
        <pc:sldMkLst>
          <pc:docMk/>
          <pc:sldMk cId="739271182" sldId="320"/>
        </pc:sldMkLst>
        <pc:graphicFrameChg chg="mod modGraphic">
          <ac:chgData name="Sarah Himson" userId="b4365239-9c0b-406f-8553-17c8ec71666f" providerId="ADAL" clId="{3F7DB991-55A1-4561-983E-C4D620021D77}" dt="2025-06-03T08:24:44.656" v="74" actId="1076"/>
          <ac:graphicFrameMkLst>
            <pc:docMk/>
            <pc:sldMk cId="739271182" sldId="320"/>
            <ac:graphicFrameMk id="16" creationId="{4272C45E-452C-3BB2-D565-506E1A0E2CA4}"/>
          </ac:graphicFrameMkLst>
        </pc:graphicFrameChg>
      </pc:sldChg>
    </pc:docChg>
  </pc:docChgLst>
  <pc:docChgLst>
    <pc:chgData name="Ashok Baker" userId="27209547-e744-437a-adaa-6df34ea6cc9a" providerId="ADAL" clId="{0EA9B198-F332-4B81-AFDB-EA27668C5784}"/>
    <pc:docChg chg="undo custSel modSld">
      <pc:chgData name="Ashok Baker" userId="27209547-e744-437a-adaa-6df34ea6cc9a" providerId="ADAL" clId="{0EA9B198-F332-4B81-AFDB-EA27668C5784}" dt="2025-06-03T09:28:44.701" v="626" actId="20577"/>
      <pc:docMkLst>
        <pc:docMk/>
      </pc:docMkLst>
      <pc:sldChg chg="modSp mod">
        <pc:chgData name="Ashok Baker" userId="27209547-e744-437a-adaa-6df34ea6cc9a" providerId="ADAL" clId="{0EA9B198-F332-4B81-AFDB-EA27668C5784}" dt="2025-06-03T09:28:44.701" v="626" actId="20577"/>
        <pc:sldMkLst>
          <pc:docMk/>
          <pc:sldMk cId="1059020357" sldId="299"/>
        </pc:sldMkLst>
        <pc:spChg chg="mod">
          <ac:chgData name="Ashok Baker" userId="27209547-e744-437a-adaa-6df34ea6cc9a" providerId="ADAL" clId="{0EA9B198-F332-4B81-AFDB-EA27668C5784}" dt="2025-06-03T09:28:44.701" v="626" actId="20577"/>
          <ac:spMkLst>
            <pc:docMk/>
            <pc:sldMk cId="1059020357" sldId="299"/>
            <ac:spMk id="4" creationId="{90ABA561-E796-2EBC-9879-9BC3B901D364}"/>
          </ac:spMkLst>
        </pc:spChg>
      </pc:sldChg>
      <pc:sldChg chg="delSp modSp mod">
        <pc:chgData name="Ashok Baker" userId="27209547-e744-437a-adaa-6df34ea6cc9a" providerId="ADAL" clId="{0EA9B198-F332-4B81-AFDB-EA27668C5784}" dt="2025-06-03T08:56:50.490" v="272" actId="1076"/>
        <pc:sldMkLst>
          <pc:docMk/>
          <pc:sldMk cId="2492897724" sldId="301"/>
        </pc:sldMkLst>
        <pc:spChg chg="mod">
          <ac:chgData name="Ashok Baker" userId="27209547-e744-437a-adaa-6df34ea6cc9a" providerId="ADAL" clId="{0EA9B198-F332-4B81-AFDB-EA27668C5784}" dt="2025-06-03T08:50:42.460" v="40" actId="1076"/>
          <ac:spMkLst>
            <pc:docMk/>
            <pc:sldMk cId="2492897724" sldId="301"/>
            <ac:spMk id="20" creationId="{7EBB0EDD-940B-13E6-4736-699530191976}"/>
          </ac:spMkLst>
        </pc:spChg>
        <pc:spChg chg="mod">
          <ac:chgData name="Ashok Baker" userId="27209547-e744-437a-adaa-6df34ea6cc9a" providerId="ADAL" clId="{0EA9B198-F332-4B81-AFDB-EA27668C5784}" dt="2025-06-03T08:56:50.490" v="272" actId="1076"/>
          <ac:spMkLst>
            <pc:docMk/>
            <pc:sldMk cId="2492897724" sldId="301"/>
            <ac:spMk id="21" creationId="{C3A669DA-F02B-DD45-33CC-3011FBCEC69E}"/>
          </ac:spMkLst>
        </pc:spChg>
        <pc:spChg chg="mod">
          <ac:chgData name="Ashok Baker" userId="27209547-e744-437a-adaa-6df34ea6cc9a" providerId="ADAL" clId="{0EA9B198-F332-4B81-AFDB-EA27668C5784}" dt="2025-06-03T08:50:34.476" v="39" actId="1035"/>
          <ac:spMkLst>
            <pc:docMk/>
            <pc:sldMk cId="2492897724" sldId="301"/>
            <ac:spMk id="29" creationId="{5F54CB54-D450-7562-B7DE-00C786E45C32}"/>
          </ac:spMkLst>
        </pc:spChg>
        <pc:spChg chg="mod">
          <ac:chgData name="Ashok Baker" userId="27209547-e744-437a-adaa-6df34ea6cc9a" providerId="ADAL" clId="{0EA9B198-F332-4B81-AFDB-EA27668C5784}" dt="2025-06-03T08:52:47.531" v="56" actId="1076"/>
          <ac:spMkLst>
            <pc:docMk/>
            <pc:sldMk cId="2492897724" sldId="301"/>
            <ac:spMk id="31" creationId="{BC6DD4B3-107E-27C0-831F-A68ABBEF0452}"/>
          </ac:spMkLst>
        </pc:spChg>
        <pc:picChg chg="mod">
          <ac:chgData name="Ashok Baker" userId="27209547-e744-437a-adaa-6df34ea6cc9a" providerId="ADAL" clId="{0EA9B198-F332-4B81-AFDB-EA27668C5784}" dt="2025-06-03T08:55:00.121" v="156" actId="1037"/>
          <ac:picMkLst>
            <pc:docMk/>
            <pc:sldMk cId="2492897724" sldId="301"/>
            <ac:picMk id="22" creationId="{12D2483F-58B0-461C-2B11-32F453D8C36F}"/>
          </ac:picMkLst>
        </pc:picChg>
        <pc:picChg chg="mod">
          <ac:chgData name="Ashok Baker" userId="27209547-e744-437a-adaa-6df34ea6cc9a" providerId="ADAL" clId="{0EA9B198-F332-4B81-AFDB-EA27668C5784}" dt="2025-06-03T08:55:00.121" v="156" actId="1037"/>
          <ac:picMkLst>
            <pc:docMk/>
            <pc:sldMk cId="2492897724" sldId="301"/>
            <ac:picMk id="23" creationId="{1E0DCCEE-3D8C-4931-719A-0A578605636C}"/>
          </ac:picMkLst>
        </pc:picChg>
        <pc:picChg chg="mod">
          <ac:chgData name="Ashok Baker" userId="27209547-e744-437a-adaa-6df34ea6cc9a" providerId="ADAL" clId="{0EA9B198-F332-4B81-AFDB-EA27668C5784}" dt="2025-06-03T08:54:16.064" v="95" actId="1035"/>
          <ac:picMkLst>
            <pc:docMk/>
            <pc:sldMk cId="2492897724" sldId="301"/>
            <ac:picMk id="24" creationId="{FAE89AD5-EF66-D95B-B8E6-C7FE8080D19B}"/>
          </ac:picMkLst>
        </pc:picChg>
        <pc:cxnChg chg="mod">
          <ac:chgData name="Ashok Baker" userId="27209547-e744-437a-adaa-6df34ea6cc9a" providerId="ADAL" clId="{0EA9B198-F332-4B81-AFDB-EA27668C5784}" dt="2025-06-03T08:54:50.098" v="135" actId="1076"/>
          <ac:cxnSpMkLst>
            <pc:docMk/>
            <pc:sldMk cId="2492897724" sldId="301"/>
            <ac:cxnSpMk id="5" creationId="{48836462-87A2-BD25-190B-95D06FA5526D}"/>
          </ac:cxnSpMkLst>
        </pc:cxnChg>
        <pc:cxnChg chg="del">
          <ac:chgData name="Ashok Baker" userId="27209547-e744-437a-adaa-6df34ea6cc9a" providerId="ADAL" clId="{0EA9B198-F332-4B81-AFDB-EA27668C5784}" dt="2025-06-03T08:46:28.237" v="16" actId="478"/>
          <ac:cxnSpMkLst>
            <pc:docMk/>
            <pc:sldMk cId="2492897724" sldId="301"/>
            <ac:cxnSpMk id="36" creationId="{8808D712-FAF5-D8F2-3C45-68512A14356A}"/>
          </ac:cxnSpMkLst>
        </pc:cxnChg>
        <pc:cxnChg chg="del">
          <ac:chgData name="Ashok Baker" userId="27209547-e744-437a-adaa-6df34ea6cc9a" providerId="ADAL" clId="{0EA9B198-F332-4B81-AFDB-EA27668C5784}" dt="2025-06-03T08:50:53.894" v="44" actId="478"/>
          <ac:cxnSpMkLst>
            <pc:docMk/>
            <pc:sldMk cId="2492897724" sldId="301"/>
            <ac:cxnSpMk id="42" creationId="{E82B1E4F-43D7-A584-3995-AC500E760FD0}"/>
          </ac:cxnSpMkLst>
        </pc:cxnChg>
      </pc:sldChg>
      <pc:sldChg chg="addSp modSp mod">
        <pc:chgData name="Ashok Baker" userId="27209547-e744-437a-adaa-6df34ea6cc9a" providerId="ADAL" clId="{0EA9B198-F332-4B81-AFDB-EA27668C5784}" dt="2025-06-03T09:27:21.494" v="598" actId="1035"/>
        <pc:sldMkLst>
          <pc:docMk/>
          <pc:sldMk cId="739271182" sldId="320"/>
        </pc:sldMkLst>
        <pc:spChg chg="add mod">
          <ac:chgData name="Ashok Baker" userId="27209547-e744-437a-adaa-6df34ea6cc9a" providerId="ADAL" clId="{0EA9B198-F332-4B81-AFDB-EA27668C5784}" dt="2025-06-03T09:25:11.475" v="477" actId="1076"/>
          <ac:spMkLst>
            <pc:docMk/>
            <pc:sldMk cId="739271182" sldId="320"/>
            <ac:spMk id="4" creationId="{ABDF8530-DF20-A9A5-2C9A-CB822782AB60}"/>
          </ac:spMkLst>
        </pc:spChg>
        <pc:spChg chg="mod">
          <ac:chgData name="Ashok Baker" userId="27209547-e744-437a-adaa-6df34ea6cc9a" providerId="ADAL" clId="{0EA9B198-F332-4B81-AFDB-EA27668C5784}" dt="2025-06-03T08:26:58.063" v="9" actId="14100"/>
          <ac:spMkLst>
            <pc:docMk/>
            <pc:sldMk cId="739271182" sldId="320"/>
            <ac:spMk id="17" creationId="{F863D7CB-5FE0-38F1-B441-869B4F8C60B5}"/>
          </ac:spMkLst>
        </pc:spChg>
        <pc:spChg chg="add mod">
          <ac:chgData name="Ashok Baker" userId="27209547-e744-437a-adaa-6df34ea6cc9a" providerId="ADAL" clId="{0EA9B198-F332-4B81-AFDB-EA27668C5784}" dt="2025-06-03T09:27:21.494" v="598" actId="1035"/>
          <ac:spMkLst>
            <pc:docMk/>
            <pc:sldMk cId="739271182" sldId="320"/>
            <ac:spMk id="21" creationId="{9B9EB034-F023-92DF-756A-37BD89DEA733}"/>
          </ac:spMkLst>
        </pc:spChg>
        <pc:spChg chg="add mod">
          <ac:chgData name="Ashok Baker" userId="27209547-e744-437a-adaa-6df34ea6cc9a" providerId="ADAL" clId="{0EA9B198-F332-4B81-AFDB-EA27668C5784}" dt="2025-06-03T09:27:17.018" v="594" actId="1036"/>
          <ac:spMkLst>
            <pc:docMk/>
            <pc:sldMk cId="739271182" sldId="320"/>
            <ac:spMk id="22" creationId="{7D494463-87C9-3525-485A-8C56E6713802}"/>
          </ac:spMkLst>
        </pc:spChg>
        <pc:spChg chg="add mod">
          <ac:chgData name="Ashok Baker" userId="27209547-e744-437a-adaa-6df34ea6cc9a" providerId="ADAL" clId="{0EA9B198-F332-4B81-AFDB-EA27668C5784}" dt="2025-06-03T09:26:22.252" v="545" actId="1076"/>
          <ac:spMkLst>
            <pc:docMk/>
            <pc:sldMk cId="739271182" sldId="320"/>
            <ac:spMk id="23" creationId="{7EC0949E-DB19-BFBE-5965-96EC3F6AEB96}"/>
          </ac:spMkLst>
        </pc:spChg>
        <pc:spChg chg="add mod">
          <ac:chgData name="Ashok Baker" userId="27209547-e744-437a-adaa-6df34ea6cc9a" providerId="ADAL" clId="{0EA9B198-F332-4B81-AFDB-EA27668C5784}" dt="2025-06-03T09:27:12.292" v="590" actId="1036"/>
          <ac:spMkLst>
            <pc:docMk/>
            <pc:sldMk cId="739271182" sldId="320"/>
            <ac:spMk id="24" creationId="{5F025592-B5AF-FF8F-531B-A8CDBAA4393B}"/>
          </ac:spMkLst>
        </pc:spChg>
        <pc:graphicFrameChg chg="mod modGraphic">
          <ac:chgData name="Ashok Baker" userId="27209547-e744-437a-adaa-6df34ea6cc9a" providerId="ADAL" clId="{0EA9B198-F332-4B81-AFDB-EA27668C5784}" dt="2025-06-03T08:28:01.109" v="15" actId="20577"/>
          <ac:graphicFrameMkLst>
            <pc:docMk/>
            <pc:sldMk cId="739271182" sldId="320"/>
            <ac:graphicFrameMk id="16" creationId="{4272C45E-452C-3BB2-D565-506E1A0E2CA4}"/>
          </ac:graphicFrameMkLst>
        </pc:graphicFrameChg>
        <pc:picChg chg="add mod">
          <ac:chgData name="Ashok Baker" userId="27209547-e744-437a-adaa-6df34ea6cc9a" providerId="ADAL" clId="{0EA9B198-F332-4B81-AFDB-EA27668C5784}" dt="2025-06-03T09:22:52.866" v="421" actId="1076"/>
          <ac:picMkLst>
            <pc:docMk/>
            <pc:sldMk cId="739271182" sldId="320"/>
            <ac:picMk id="11" creationId="{ABBC8DA8-B411-C738-7218-D5FC0C5808E1}"/>
          </ac:picMkLst>
        </pc:picChg>
        <pc:picChg chg="add mod">
          <ac:chgData name="Ashok Baker" userId="27209547-e744-437a-adaa-6df34ea6cc9a" providerId="ADAL" clId="{0EA9B198-F332-4B81-AFDB-EA27668C5784}" dt="2025-06-03T09:23:26.468" v="450" actId="1076"/>
          <ac:picMkLst>
            <pc:docMk/>
            <pc:sldMk cId="739271182" sldId="320"/>
            <ac:picMk id="14" creationId="{19E4A984-258B-2BA1-235E-FC8A9DB1AF98}"/>
          </ac:picMkLst>
        </pc:picChg>
        <pc:picChg chg="add mod">
          <ac:chgData name="Ashok Baker" userId="27209547-e744-437a-adaa-6df34ea6cc9a" providerId="ADAL" clId="{0EA9B198-F332-4B81-AFDB-EA27668C5784}" dt="2025-06-03T09:23:19.478" v="448" actId="1076"/>
          <ac:picMkLst>
            <pc:docMk/>
            <pc:sldMk cId="739271182" sldId="320"/>
            <ac:picMk id="20" creationId="{32A13DCC-16D5-A08A-A6B9-2BE439BE072E}"/>
          </ac:picMkLst>
        </pc:picChg>
        <pc:cxnChg chg="add mod">
          <ac:chgData name="Ashok Baker" userId="27209547-e744-437a-adaa-6df34ea6cc9a" providerId="ADAL" clId="{0EA9B198-F332-4B81-AFDB-EA27668C5784}" dt="2025-06-03T08:58:42.621" v="384" actId="1035"/>
          <ac:cxnSpMkLst>
            <pc:docMk/>
            <pc:sldMk cId="739271182" sldId="320"/>
            <ac:cxnSpMk id="5" creationId="{973F3721-DD12-F3DB-323E-61259CA3F513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08B91D-F7DD-4556-AF12-5A7EC8498BAD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199D6-B7D0-47FD-92D7-B985B8652F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670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491C76-BA73-A915-EECB-FF50C722AF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532969-4CBA-9153-F526-C430CE2F9B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4F1D62-C250-0CC1-9C72-B52DF9AE3C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53149-5E14-BE9B-AE80-0BB8765B5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05A86-2931-4270-AAA5-597F1025B7C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765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9120F1-E3BE-F4CE-8916-CE813E198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5EB6AC-E705-AF5A-937D-CA80BF0A5A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806551-E372-3F40-5E4F-C7F01AF6EC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D76D35-2293-052E-6DFE-7CC9CA144C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05A86-2931-4270-AAA5-597F1025B7C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08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BF533-399E-6641-6C85-3CB01D093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C9C1C5-EF8C-D568-2B42-5AF98CE0BF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90369C-9AA8-95D2-2BE9-0156073C84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799F25-0996-BAD0-A888-68F68DDB4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05A86-2931-4270-AAA5-597F1025B7C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9341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3F7DCB-F977-A6C7-F8B7-2B934860B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F28C7B-63E0-7D21-4BFA-F0343E4653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9B0C30-1F81-850F-E8F1-BC05D01AA7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866A62-5F1E-F802-1783-0FD2D20E2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05A86-2931-4270-AAA5-597F1025B7C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326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917BDB-B2C4-77F0-558B-EC5B9EA10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B00F6A-790F-1E5A-B81F-88C6C70E6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A4E2559-263E-8DC6-5C45-16182D8AC1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2E66CA-F81B-D29A-5B00-D7F3199533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05A86-2931-4270-AAA5-597F1025B7C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904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9A04F-7E7E-ACB3-20E6-967BA68F90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0C03DE-5FC3-CC73-57CE-6E6647090F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25634-1957-E3DC-ECAD-2400047A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D6200-713D-D144-9EEC-7E5C9473D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CD2AD-93DD-ACDF-91F8-92C57639C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396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43D72-4627-79DE-0FA8-0B9C00E3C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EBA0F2-54EC-EE5F-0DD5-CC6054021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AA110-1BE9-97F4-0B09-EC69175A2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DC54EB-85C9-69B0-03E2-6DBF194C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652806-BFF6-0B32-26B4-C1221A4AC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90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C9D01E-6E7A-504A-FDC5-D6BE07FCF6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D2D1CA-BC2D-FE14-E2CF-486908612C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D3D98-A944-94E2-4E61-447C2D90D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A439B-F11E-0E02-E007-EB10F9F64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D03F2F-3D3B-3237-C7E6-592C9E2C0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6795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67B5-899A-1C77-51DC-A6510B18F8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14502-A962-4581-6259-AD790759A6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4B6DA-02E3-DF3C-CB54-D69853C7E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F826-F245-4F8F-0128-850148459C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8478E-DA7A-76B6-1314-AC164F70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2167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7BE11B-F707-DDE2-8221-9A6517E38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159D70-396A-B826-5231-BF0BAF887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268AEB-9F10-70B6-399A-AF2839182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6BA37-7513-4D31-FEE9-EC909AFB9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E1ACC-D937-FB78-886A-4BAAEEF9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1614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DBBB2-52F2-BE3C-D257-D7037DC48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848D11-7EB0-E425-ABDB-5D69126DD3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D798A3-E2F3-886E-BD8F-FF79A1405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B3558-D47A-C2E5-0B9E-5C821B22D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A4080-78C7-F98F-17D9-A6C52E6758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1274DA-4ABF-B36A-C673-FE97EE00B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941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4FA36-B09A-0D87-73F5-4D5C1156B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B75E8-3717-54FE-88F6-DCA5DE3D57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47233-A895-527B-1FB8-10FBFA589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C453E-6BA7-A146-92B7-9750D2BFA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63142F-BFCE-742D-FB2A-8793B7249A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688633-AF8D-B1EB-E198-FE6042EA0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5211DC-F8E3-8102-3C9E-FC3FCE2D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44EE7A-84ED-3D59-CC5A-1B4DC852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655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7AF59-E7A9-0C2A-DA8B-190372605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3A8EFD-2499-BF5F-9933-9F1943203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64E75B-0C48-4D0E-AB24-C07DF34D9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43F02A-1D55-635A-1B0A-8056403FF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845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39D8B4-50D1-6AE7-CDCA-B16CDD0F1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AC23A1-881F-F8B4-2E6A-88D5EE480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059FE6-0912-9B00-B4F8-2459023A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3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7382F-506A-A68B-5E3E-6626CCE2F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AD643-68C9-7D8F-4761-2E97463DB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53E041-5A5C-8A17-5E52-FC69F0CDE2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7B1CF-7A37-01F5-BDD5-33BEEBC65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12A0B2-09E7-9B6B-DC61-3DFD9FE31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3DA98-27E6-454C-D535-EA8E09376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339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87F748-3283-E6B0-D2AA-E1AA5D0E0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1C90B2-3C84-479E-4EC0-E4A15BF77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DA6C13-2BCC-4F85-31C9-9005FA8DAC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ECC78-928C-A9DD-8344-75C701458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7A62BE-305B-34FD-8D07-D05C2844D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D84CF-9073-0FCA-0179-E9F19803D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6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C1DDC7-7D33-5B89-F91D-7401184195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CB392-34FD-5D98-8EFB-021FB40C6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8F18A-EF4A-CCFD-277A-174242AE6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DC5016C-3572-4D4F-881B-536D4ABE7A99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B6B9C-6D2F-2ED1-4650-D6F2AC32DE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044606-B9E3-B0ED-A966-D4123EF5C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BA1977-A287-421E-872D-2DDA8FC4FC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9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2.png"/><Relationship Id="rId5" Type="http://schemas.openxmlformats.org/officeDocument/2006/relationships/image" Target="../media/image5.jpeg"/><Relationship Id="rId10" Type="http://schemas.openxmlformats.org/officeDocument/2006/relationships/image" Target="../media/image11.png"/><Relationship Id="rId4" Type="http://schemas.microsoft.com/office/2007/relationships/hdphoto" Target="../media/hdphoto1.wdp"/><Relationship Id="rId9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8F75A8-F39A-4B0C-728F-13D3BA329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946057A-479E-A8E0-ADB2-4BA2102C123A}"/>
              </a:ext>
            </a:extLst>
          </p:cNvPr>
          <p:cNvGrpSpPr/>
          <p:nvPr/>
        </p:nvGrpSpPr>
        <p:grpSpPr>
          <a:xfrm>
            <a:off x="0" y="1007244"/>
            <a:ext cx="12192000" cy="5848590"/>
            <a:chOff x="0" y="1007244"/>
            <a:chExt cx="12192000" cy="5848590"/>
          </a:xfrm>
        </p:grpSpPr>
        <p:pic>
          <p:nvPicPr>
            <p:cNvPr id="12" name="Picture 11" descr="A train at night with lights">
              <a:extLst>
                <a:ext uri="{FF2B5EF4-FFF2-40B4-BE49-F238E27FC236}">
                  <a16:creationId xmlns:a16="http://schemas.microsoft.com/office/drawing/2014/main" id="{58E367A6-A789-5723-8102-2F4A4D776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alphaModFix amt="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3" b="12525"/>
            <a:stretch/>
          </p:blipFill>
          <p:spPr>
            <a:xfrm>
              <a:off x="0" y="1007244"/>
              <a:ext cx="12192000" cy="58485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277B506-D482-0FDD-8E83-416AC0D165B9}"/>
                </a:ext>
              </a:extLst>
            </p:cNvPr>
            <p:cNvSpPr/>
            <p:nvPr/>
          </p:nvSpPr>
          <p:spPr>
            <a:xfrm rot="10800000">
              <a:off x="0" y="1007244"/>
              <a:ext cx="12192000" cy="223139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7" name="Picture 26" descr="A purple letters on a black background&#10;&#10;AI-generated content may be incorrect.">
            <a:extLst>
              <a:ext uri="{FF2B5EF4-FFF2-40B4-BE49-F238E27FC236}">
                <a16:creationId xmlns:a16="http://schemas.microsoft.com/office/drawing/2014/main" id="{59962073-A959-4A85-7AC2-8E4023F596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27" y="298109"/>
            <a:ext cx="2286921" cy="354473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0ABA561-E796-2EBC-9879-9BC3B901D3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866" y="1431438"/>
            <a:ext cx="8134814" cy="542439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GB" sz="1600"/>
          </a:p>
          <a:p>
            <a:pPr marL="0" indent="0">
              <a:lnSpc>
                <a:spcPct val="120000"/>
              </a:lnSpc>
              <a:buNone/>
            </a:pPr>
            <a:r>
              <a:rPr lang="en-GB" sz="2400" b="1" err="1">
                <a:solidFill>
                  <a:srgbClr val="0A2D60"/>
                </a:solidFill>
                <a:latin typeface="Raleway"/>
              </a:rPr>
              <a:t>Lineardraft</a:t>
            </a:r>
            <a:r>
              <a:rPr lang="en-GB" sz="2400" b="1">
                <a:solidFill>
                  <a:srgbClr val="0A2D60"/>
                </a:solidFill>
                <a:latin typeface="Raleway"/>
              </a:rPr>
              <a:t> is software that is redefining OLE/OCS design by… </a:t>
            </a:r>
            <a:br>
              <a:rPr lang="en-GB" sz="2400" b="1">
                <a:latin typeface="Raleway" pitchFamily="2" charset="0"/>
              </a:rPr>
            </a:br>
            <a:endParaRPr lang="en-GB" sz="1400" b="1">
              <a:solidFill>
                <a:srgbClr val="0A2D60"/>
              </a:solidFill>
              <a:latin typeface="Raleway" pitchFamily="2" charset="0"/>
            </a:endParaRPr>
          </a:p>
          <a:p>
            <a:pPr marL="285750" indent="-285750">
              <a:lnSpc>
                <a:spcPct val="120000"/>
              </a:lnSpc>
            </a:pPr>
            <a:r>
              <a:rPr lang="en-GB" sz="2000">
                <a:solidFill>
                  <a:srgbClr val="0A2D60"/>
                </a:solidFill>
                <a:latin typeface="Raleway"/>
              </a:rPr>
              <a:t>Replacing traditional, labour-intensive manual design workflows with an intelligent, automated process</a:t>
            </a:r>
          </a:p>
          <a:p>
            <a:pPr marL="285750" indent="-285750">
              <a:lnSpc>
                <a:spcPct val="120000"/>
              </a:lnSpc>
            </a:pPr>
            <a:r>
              <a:rPr lang="en-GB" sz="2000">
                <a:solidFill>
                  <a:srgbClr val="0A2D60"/>
                </a:solidFill>
                <a:latin typeface="Raleway"/>
              </a:rPr>
              <a:t>Enabling engineers to design in 2D and 3D simultaneously, minimising rework and communication errors between design stages</a:t>
            </a:r>
          </a:p>
          <a:p>
            <a:pPr marL="285750" indent="-285750">
              <a:lnSpc>
                <a:spcPct val="120000"/>
              </a:lnSpc>
            </a:pPr>
            <a:r>
              <a:rPr lang="en-GB" sz="2000">
                <a:solidFill>
                  <a:srgbClr val="0A2D60"/>
                </a:solidFill>
                <a:latin typeface="Raleway"/>
              </a:rPr>
              <a:t>Embedding BIM asset and allocation data directly in the software, updating it live with every click</a:t>
            </a:r>
          </a:p>
          <a:p>
            <a:pPr marL="285750" indent="-285750">
              <a:lnSpc>
                <a:spcPct val="120000"/>
              </a:lnSpc>
            </a:pPr>
            <a:r>
              <a:rPr lang="en-GB" sz="2000">
                <a:solidFill>
                  <a:srgbClr val="0A2D60"/>
                </a:solidFill>
                <a:latin typeface="Raleway"/>
              </a:rPr>
              <a:t>Supporting engineers of all experience levels</a:t>
            </a:r>
            <a:endParaRPr lang="en-GB" sz="1800">
              <a:latin typeface="Raleway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400">
              <a:solidFill>
                <a:srgbClr val="FF0000"/>
              </a:solidFill>
              <a:latin typeface="Raleway" pitchFamily="2" charset="0"/>
            </a:endParaRPr>
          </a:p>
          <a:p>
            <a:pPr marL="0" indent="0">
              <a:lnSpc>
                <a:spcPct val="120000"/>
              </a:lnSpc>
              <a:buNone/>
            </a:pPr>
            <a:endParaRPr lang="en-GB" sz="1400" b="1">
              <a:latin typeface="Raleway" pitchFamily="2" charset="0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464CFD47-A98F-2731-A98E-EBF555608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6" y="630745"/>
            <a:ext cx="10515600" cy="1325563"/>
          </a:xfrm>
        </p:spPr>
        <p:txBody>
          <a:bodyPr>
            <a:normAutofit/>
          </a:bodyPr>
          <a:lstStyle/>
          <a:p>
            <a:r>
              <a:rPr lang="en-GB" sz="4800">
                <a:solidFill>
                  <a:srgbClr val="BF1674"/>
                </a:solidFill>
                <a:latin typeface="Raleway ExtraBold" pitchFamily="2" charset="0"/>
              </a:rPr>
              <a:t>What is Lineardraft?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01F8B4-771E-4F22-DB92-E4D7215F2217}"/>
              </a:ext>
            </a:extLst>
          </p:cNvPr>
          <p:cNvCxnSpPr/>
          <p:nvPr/>
        </p:nvCxnSpPr>
        <p:spPr>
          <a:xfrm flipH="1">
            <a:off x="524933" y="499533"/>
            <a:ext cx="8873067" cy="0"/>
          </a:xfrm>
          <a:prstGeom prst="line">
            <a:avLst/>
          </a:prstGeom>
          <a:ln w="38100">
            <a:solidFill>
              <a:srgbClr val="BF16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42557D5F-2041-B939-ED77-7017AD8EA3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41027" y="985218"/>
            <a:ext cx="1882107" cy="2632172"/>
          </a:xfrm>
          <a:prstGeom prst="rect">
            <a:avLst/>
          </a:prstGeom>
          <a:ln w="28575" cap="rnd">
            <a:solidFill>
              <a:srgbClr val="C01675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2D8EDC-273B-7A55-CBA1-6915722D0521}"/>
              </a:ext>
            </a:extLst>
          </p:cNvPr>
          <p:cNvPicPr preferRelativeResize="0"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9640334" y="3928291"/>
            <a:ext cx="1882800" cy="2631600"/>
          </a:xfrm>
          <a:prstGeom prst="rect">
            <a:avLst/>
          </a:prstGeom>
          <a:ln w="28575" cap="rnd">
            <a:solidFill>
              <a:srgbClr val="C01675"/>
            </a:solidFill>
          </a:ln>
        </p:spPr>
      </p:pic>
    </p:spTree>
    <p:extLst>
      <p:ext uri="{BB962C8B-B14F-4D97-AF65-F5344CB8AC3E}">
        <p14:creationId xmlns:p14="http://schemas.microsoft.com/office/powerpoint/2010/main" val="1059020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DDDC0-6C16-2733-A6E7-F3B22F5E2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138110F-6362-2EDA-943A-9002B6BB073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007244"/>
            <a:ext cx="12192000" cy="5848590"/>
            <a:chOff x="0" y="1007244"/>
            <a:chExt cx="12192000" cy="5848590"/>
          </a:xfrm>
        </p:grpSpPr>
        <p:pic>
          <p:nvPicPr>
            <p:cNvPr id="6" name="Picture 5" descr="A train at night with lights">
              <a:extLst>
                <a:ext uri="{FF2B5EF4-FFF2-40B4-BE49-F238E27FC236}">
                  <a16:creationId xmlns:a16="http://schemas.microsoft.com/office/drawing/2014/main" id="{E79CFA52-D3B9-8BC6-1E5D-3BD64A20C7CB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alphaModFix amt="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3" b="12525"/>
            <a:stretch/>
          </p:blipFill>
          <p:spPr>
            <a:xfrm>
              <a:off x="0" y="1007244"/>
              <a:ext cx="12192000" cy="584859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FB9305B-DC6D-4AFD-FF73-7DF1196E694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1007244"/>
              <a:ext cx="12192000" cy="223139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21018CC-9233-B648-D538-E3EED107D451}"/>
              </a:ext>
            </a:extLst>
          </p:cNvPr>
          <p:cNvSpPr/>
          <p:nvPr/>
        </p:nvSpPr>
        <p:spPr>
          <a:xfrm>
            <a:off x="0" y="5600184"/>
            <a:ext cx="12192000" cy="12665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pic>
        <p:nvPicPr>
          <p:cNvPr id="13" name="Picture 12" descr="A train at night with lights&#10;&#10;AI-generated content may be incorrect.">
            <a:extLst>
              <a:ext uri="{FF2B5EF4-FFF2-40B4-BE49-F238E27FC236}">
                <a16:creationId xmlns:a16="http://schemas.microsoft.com/office/drawing/2014/main" id="{86E0EA99-E301-B913-8E67-53F994678E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7" b="11820"/>
          <a:stretch/>
        </p:blipFill>
        <p:spPr>
          <a:xfrm>
            <a:off x="0" y="5601795"/>
            <a:ext cx="12192000" cy="1254039"/>
          </a:xfrm>
          <a:prstGeom prst="rect">
            <a:avLst/>
          </a:prstGeom>
        </p:spPr>
      </p:pic>
      <p:pic>
        <p:nvPicPr>
          <p:cNvPr id="25" name="Picture 24" descr="A black and white logo&#10;&#10;AI-generated content may be incorrect.">
            <a:extLst>
              <a:ext uri="{FF2B5EF4-FFF2-40B4-BE49-F238E27FC236}">
                <a16:creationId xmlns:a16="http://schemas.microsoft.com/office/drawing/2014/main" id="{22B2DE05-1198-37C5-2A0E-196C6B55EB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16" y="5731020"/>
            <a:ext cx="1004899" cy="1004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BA5746-C504-CD1F-69FA-A4803011D8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68887" y="5600184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Raleway" pitchFamily="2" charset="0"/>
              </a:rPr>
              <a:t>Out with the old, in with the new…</a:t>
            </a:r>
          </a:p>
        </p:txBody>
      </p:sp>
      <p:pic>
        <p:nvPicPr>
          <p:cNvPr id="18" name="Picture 17" descr="A white and black logo&#10;&#10;AI-generated content may be incorrect.">
            <a:extLst>
              <a:ext uri="{FF2B5EF4-FFF2-40B4-BE49-F238E27FC236}">
                <a16:creationId xmlns:a16="http://schemas.microsoft.com/office/drawing/2014/main" id="{0C5CE569-13FD-A287-8EB9-60D5264664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14" y="202650"/>
            <a:ext cx="644134" cy="906694"/>
          </a:xfrm>
          <a:prstGeom prst="rect">
            <a:avLst/>
          </a:prstGeom>
        </p:spPr>
      </p:pic>
      <p:pic>
        <p:nvPicPr>
          <p:cNvPr id="27" name="Picture 26" descr="A purple letters on a black background&#10;&#10;AI-generated content may be incorrect.">
            <a:extLst>
              <a:ext uri="{FF2B5EF4-FFF2-40B4-BE49-F238E27FC236}">
                <a16:creationId xmlns:a16="http://schemas.microsoft.com/office/drawing/2014/main" id="{1AEC3176-22AA-8E61-8F7F-5D16960A18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27" y="298109"/>
            <a:ext cx="2286921" cy="3544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2C141F-775E-A90C-105D-C6AA8169707F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24933" y="499533"/>
            <a:ext cx="8873067" cy="0"/>
          </a:xfrm>
          <a:prstGeom prst="line">
            <a:avLst/>
          </a:prstGeom>
          <a:ln w="38100">
            <a:solidFill>
              <a:srgbClr val="BF16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D21F2B7-7F8D-EE61-5561-E94A79A68128}"/>
              </a:ext>
            </a:extLst>
          </p:cNvPr>
          <p:cNvSpPr/>
          <p:nvPr/>
        </p:nvSpPr>
        <p:spPr>
          <a:xfrm>
            <a:off x="759169" y="765440"/>
            <a:ext cx="4944716" cy="4738563"/>
          </a:xfrm>
          <a:prstGeom prst="roundRect">
            <a:avLst/>
          </a:prstGeom>
          <a:solidFill>
            <a:schemeClr val="bg1"/>
          </a:solidFill>
          <a:ln>
            <a:solidFill>
              <a:srgbClr val="0A2D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B0FBB31-A1C5-7492-A56B-E3B4C63D77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563" y="1266420"/>
            <a:ext cx="4794322" cy="4351338"/>
          </a:xfrm>
        </p:spPr>
        <p:txBody>
          <a:bodyPr>
            <a:normAutofit fontScale="70000" lnSpcReduction="2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Create initial design manually in 2D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Draft 3D OLE/OCS components manually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Replicate 2D design into 3D on a structure-by-structure basis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changes and fix errors through labour-intensive revisions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Manually add detailed design elements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Manually input allocation data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Manually enter BIM asset data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Make revisions to data manually following each update or change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GB" sz="2100" kern="100">
                <a:solidFill>
                  <a:srgbClr val="0A2D60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Receive updated location data from site, manually move and edit each structure </a:t>
            </a:r>
            <a:r>
              <a:rPr lang="en-GB" sz="2100" kern="100">
                <a:solidFill>
                  <a:schemeClr val="bg1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manually move and edit each structure </a:t>
            </a:r>
            <a:endParaRPr lang="en-GB" sz="2100" kern="100">
              <a:solidFill>
                <a:schemeClr val="bg1"/>
              </a:solidFill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1800" kern="100">
              <a:effectLst/>
              <a:latin typeface="Raleway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>
              <a:latin typeface="Raleway" pitchFamily="2" charset="0"/>
            </a:endParaRPr>
          </a:p>
          <a:p>
            <a:pPr>
              <a:buFontTx/>
              <a:buChar char="-"/>
            </a:pPr>
            <a:endParaRPr lang="en-GB">
              <a:latin typeface="Raleway" pitchFamily="2" charset="0"/>
            </a:endParaRPr>
          </a:p>
          <a:p>
            <a:pPr>
              <a:buFontTx/>
              <a:buChar char="-"/>
            </a:pPr>
            <a:endParaRPr lang="en-GB">
              <a:latin typeface="Raleway" pitchFamily="2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043CA5E-5D04-77C3-A4EF-7CD17B49FEAE}"/>
              </a:ext>
            </a:extLst>
          </p:cNvPr>
          <p:cNvSpPr/>
          <p:nvPr/>
        </p:nvSpPr>
        <p:spPr>
          <a:xfrm>
            <a:off x="6214386" y="763829"/>
            <a:ext cx="5017789" cy="4738563"/>
          </a:xfrm>
          <a:prstGeom prst="roundRect">
            <a:avLst/>
          </a:prstGeom>
          <a:solidFill>
            <a:srgbClr val="C016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32E9E9-3D5A-EF9E-399A-2CF4F5994193}"/>
              </a:ext>
            </a:extLst>
          </p:cNvPr>
          <p:cNvSpPr txBox="1">
            <a:spLocks/>
          </p:cNvSpPr>
          <p:nvPr/>
        </p:nvSpPr>
        <p:spPr>
          <a:xfrm>
            <a:off x="6471466" y="1361617"/>
            <a:ext cx="467316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GB" sz="1500" kern="100">
                <a:solidFill>
                  <a:schemeClr val="bg1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Automated, simultaneous design in both 2D and 3D (as one is updated, so is the other)</a:t>
            </a:r>
          </a:p>
          <a:p>
            <a:pPr lvl="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en-GB" sz="1500" kern="100">
                <a:solidFill>
                  <a:schemeClr val="bg1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Use of pre-modelled design catalogues with OLE components, including embedded allocation and BIM data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1500" kern="100">
                <a:solidFill>
                  <a:schemeClr val="bg1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Automatic updates to allocation and BIM asset data in real time, reflecting any design changes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1500" kern="100">
                <a:solidFill>
                  <a:schemeClr val="bg1"/>
                </a:solidFill>
                <a:effectLst/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Rapidly make edits with live previews to structures &amp; wires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en-GB" sz="1500" kern="100">
                <a:solidFill>
                  <a:schemeClr val="bg1"/>
                </a:solidFill>
                <a:latin typeface="Raleway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tools to copy, move, multi-copy, multi-move and move structures to as built co-ordinates </a:t>
            </a:r>
          </a:p>
          <a:p>
            <a:pPr>
              <a:buFontTx/>
              <a:buChar char="-"/>
            </a:pPr>
            <a:endParaRPr lang="en-GB">
              <a:latin typeface="Raleway" pitchFamily="2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GB">
              <a:latin typeface="Raleway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D73E65-FB7B-FEBD-C637-B116186C8EE2}"/>
              </a:ext>
            </a:extLst>
          </p:cNvPr>
          <p:cNvSpPr txBox="1"/>
          <p:nvPr/>
        </p:nvSpPr>
        <p:spPr>
          <a:xfrm>
            <a:off x="1875928" y="796043"/>
            <a:ext cx="4797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rgbClr val="0A2D60"/>
                </a:solidFill>
                <a:latin typeface="Raleway Black" panose="020F0502020204030204" pitchFamily="2" charset="0"/>
              </a:rPr>
              <a:t>Traditional Design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586814D-DC10-412B-391E-9C4C796CB8C3}"/>
              </a:ext>
            </a:extLst>
          </p:cNvPr>
          <p:cNvSpPr txBox="1"/>
          <p:nvPr/>
        </p:nvSpPr>
        <p:spPr>
          <a:xfrm>
            <a:off x="7280221" y="837722"/>
            <a:ext cx="4797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chemeClr val="bg1"/>
                </a:solidFill>
                <a:latin typeface="Raleway Black" panose="020F0502020204030204" pitchFamily="2" charset="0"/>
              </a:rPr>
              <a:t>Lineardraft Design</a:t>
            </a:r>
          </a:p>
        </p:txBody>
      </p:sp>
    </p:spTree>
    <p:extLst>
      <p:ext uri="{BB962C8B-B14F-4D97-AF65-F5344CB8AC3E}">
        <p14:creationId xmlns:p14="http://schemas.microsoft.com/office/powerpoint/2010/main" val="49354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B1E68D-78C8-9E22-2227-4F51632E6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CB1A40-A13C-4A9B-754E-A705D99A91F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007244"/>
            <a:ext cx="12192000" cy="5848590"/>
            <a:chOff x="0" y="1007244"/>
            <a:chExt cx="12192000" cy="5848590"/>
          </a:xfrm>
        </p:grpSpPr>
        <p:pic>
          <p:nvPicPr>
            <p:cNvPr id="6" name="Picture 5" descr="A train at night with lights">
              <a:extLst>
                <a:ext uri="{FF2B5EF4-FFF2-40B4-BE49-F238E27FC236}">
                  <a16:creationId xmlns:a16="http://schemas.microsoft.com/office/drawing/2014/main" id="{DA5D047F-00AE-46D0-C0BB-2B2D9F7B43B3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alphaModFix amt="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3" b="12525"/>
            <a:stretch/>
          </p:blipFill>
          <p:spPr>
            <a:xfrm>
              <a:off x="0" y="1007244"/>
              <a:ext cx="12192000" cy="584859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151DA6D-2276-D8E5-9DFA-845EEF148AB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1007244"/>
              <a:ext cx="12192000" cy="223139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 descr="A white and black logo&#10;&#10;AI-generated content may be incorrect.">
            <a:extLst>
              <a:ext uri="{FF2B5EF4-FFF2-40B4-BE49-F238E27FC236}">
                <a16:creationId xmlns:a16="http://schemas.microsoft.com/office/drawing/2014/main" id="{8215B665-6041-9022-ED87-E8D10EDBFF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14" y="202650"/>
            <a:ext cx="644134" cy="906694"/>
          </a:xfrm>
          <a:prstGeom prst="rect">
            <a:avLst/>
          </a:prstGeom>
        </p:spPr>
      </p:pic>
      <p:pic>
        <p:nvPicPr>
          <p:cNvPr id="27" name="Picture 26" descr="A purple letters on a black background&#10;&#10;AI-generated content may be incorrect.">
            <a:extLst>
              <a:ext uri="{FF2B5EF4-FFF2-40B4-BE49-F238E27FC236}">
                <a16:creationId xmlns:a16="http://schemas.microsoft.com/office/drawing/2014/main" id="{E7853819-C5E3-EBD1-BDC2-6F23909E87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27" y="298109"/>
            <a:ext cx="2286921" cy="3544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654B15-808C-909E-82A1-42B9A6D80568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24933" y="499533"/>
            <a:ext cx="8873067" cy="0"/>
          </a:xfrm>
          <a:prstGeom prst="line">
            <a:avLst/>
          </a:prstGeom>
          <a:ln w="38100">
            <a:solidFill>
              <a:srgbClr val="BF16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836462-87A2-BD25-190B-95D06FA5526D}"/>
              </a:ext>
            </a:extLst>
          </p:cNvPr>
          <p:cNvCxnSpPr>
            <a:cxnSpLocks/>
          </p:cNvCxnSpPr>
          <p:nvPr/>
        </p:nvCxnSpPr>
        <p:spPr>
          <a:xfrm flipH="1">
            <a:off x="5943600" y="1663293"/>
            <a:ext cx="29842" cy="4536491"/>
          </a:xfrm>
          <a:prstGeom prst="line">
            <a:avLst/>
          </a:prstGeom>
          <a:ln w="31750">
            <a:solidFill>
              <a:srgbClr val="0A2D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EBB0EDD-940B-13E6-4736-699530191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182" y="1278031"/>
            <a:ext cx="5440509" cy="2616458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Consistent, compliant drawings with an accurate model, whilst working in both 2D &amp; 3D </a:t>
            </a:r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All changes automatically applied to both 2D &amp; 3D views </a:t>
            </a:r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Minimises iterative design </a:t>
            </a:r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Minimises communication error between 2D &amp; 3D design </a:t>
            </a:r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Eliminates manual design errors </a:t>
            </a:r>
          </a:p>
          <a:p>
            <a:pPr>
              <a:lnSpc>
                <a:spcPct val="100000"/>
              </a:lnSpc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Supports engineers of all experience levels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>
                <a:solidFill>
                  <a:srgbClr val="0A2D60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600"/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3A669DA-F02B-DD45-33CC-3011FBCEC69E}"/>
              </a:ext>
            </a:extLst>
          </p:cNvPr>
          <p:cNvSpPr txBox="1">
            <a:spLocks/>
          </p:cNvSpPr>
          <p:nvPr/>
        </p:nvSpPr>
        <p:spPr>
          <a:xfrm>
            <a:off x="6628337" y="1451015"/>
            <a:ext cx="5499184" cy="143296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Create and make complex change in minutes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Automates copying, moving &amp; asset tagging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Adds allocation automatically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Maximises capacity &amp; efficiency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600">
                <a:latin typeface="Raleway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60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2D2483F-58B0-461C-2B11-32F453D8C3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02451" y="3240484"/>
            <a:ext cx="2690693" cy="318587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E0DCCEE-3D8C-4931-719A-0A578605636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9690" y="3238644"/>
            <a:ext cx="2710230" cy="317483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AE89AD5-EF66-D95B-B8E6-C7FE8080D1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5749" y="4422427"/>
            <a:ext cx="4567112" cy="219221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F54CB54-D450-7562-B7DE-00C786E45C32}"/>
              </a:ext>
            </a:extLst>
          </p:cNvPr>
          <p:cNvSpPr txBox="1"/>
          <p:nvPr/>
        </p:nvSpPr>
        <p:spPr>
          <a:xfrm>
            <a:off x="396182" y="703215"/>
            <a:ext cx="5577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A2D60"/>
                </a:solidFill>
                <a:latin typeface="Raleway Black" pitchFamily="2" charset="0"/>
              </a:rPr>
              <a:t>Simultaneous 2D &amp; 3D OLE/OCS Design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6DD4B3-107E-27C0-831F-A68ABBEF0452}"/>
              </a:ext>
            </a:extLst>
          </p:cNvPr>
          <p:cNvSpPr txBox="1"/>
          <p:nvPr/>
        </p:nvSpPr>
        <p:spPr>
          <a:xfrm>
            <a:off x="6628337" y="703215"/>
            <a:ext cx="2690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A2D60"/>
                </a:solidFill>
                <a:latin typeface="Raleway Black" pitchFamily="2" charset="0"/>
              </a:rPr>
              <a:t>Automated Design </a:t>
            </a:r>
          </a:p>
        </p:txBody>
      </p:sp>
    </p:spTree>
    <p:extLst>
      <p:ext uri="{BB962C8B-B14F-4D97-AF65-F5344CB8AC3E}">
        <p14:creationId xmlns:p14="http://schemas.microsoft.com/office/powerpoint/2010/main" val="249289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A4A9F9-EE25-56C1-8AAD-D564F5C5E4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CE38E6CD-0DE8-FCFE-2694-ADC017362F96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007244"/>
            <a:ext cx="12192000" cy="5848590"/>
            <a:chOff x="0" y="1007244"/>
            <a:chExt cx="12192000" cy="5848590"/>
          </a:xfrm>
        </p:grpSpPr>
        <p:pic>
          <p:nvPicPr>
            <p:cNvPr id="6" name="Picture 5" descr="A train at night with lights">
              <a:extLst>
                <a:ext uri="{FF2B5EF4-FFF2-40B4-BE49-F238E27FC236}">
                  <a16:creationId xmlns:a16="http://schemas.microsoft.com/office/drawing/2014/main" id="{FEAB74AC-F6B5-91CA-5149-378B85B37F56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alphaModFix amt="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3" b="12525"/>
            <a:stretch/>
          </p:blipFill>
          <p:spPr>
            <a:xfrm>
              <a:off x="0" y="1007244"/>
              <a:ext cx="12192000" cy="584859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E1433AD-F502-94A8-5E27-4E790946E4D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1007244"/>
              <a:ext cx="12192000" cy="223139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1EB5220-6C5C-6797-955D-3764E0D316C2}"/>
              </a:ext>
            </a:extLst>
          </p:cNvPr>
          <p:cNvSpPr/>
          <p:nvPr/>
        </p:nvSpPr>
        <p:spPr>
          <a:xfrm>
            <a:off x="0" y="5600184"/>
            <a:ext cx="12192000" cy="126657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00"/>
          </a:p>
        </p:txBody>
      </p:sp>
      <p:pic>
        <p:nvPicPr>
          <p:cNvPr id="13" name="Picture 12" descr="A train at night with lights&#10;&#10;AI-generated content may be incorrect.">
            <a:extLst>
              <a:ext uri="{FF2B5EF4-FFF2-40B4-BE49-F238E27FC236}">
                <a16:creationId xmlns:a16="http://schemas.microsoft.com/office/drawing/2014/main" id="{1910FCB6-BACB-044C-3A49-AA6E629D72C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37" b="11820"/>
          <a:stretch/>
        </p:blipFill>
        <p:spPr>
          <a:xfrm>
            <a:off x="0" y="5601795"/>
            <a:ext cx="12192000" cy="1254039"/>
          </a:xfrm>
          <a:prstGeom prst="rect">
            <a:avLst/>
          </a:prstGeom>
        </p:spPr>
      </p:pic>
      <p:pic>
        <p:nvPicPr>
          <p:cNvPr id="25" name="Picture 24" descr="A black and white logo&#10;&#10;AI-generated content may be incorrect.">
            <a:extLst>
              <a:ext uri="{FF2B5EF4-FFF2-40B4-BE49-F238E27FC236}">
                <a16:creationId xmlns:a16="http://schemas.microsoft.com/office/drawing/2014/main" id="{AB6DC248-2A56-A688-F9C1-A4074C89D57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5516" y="5731020"/>
            <a:ext cx="1004899" cy="10048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9F25A9-826C-CC46-40BD-5DC5D0EA113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268887" y="5600184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bg1"/>
                </a:solidFill>
                <a:latin typeface="Raleway" pitchFamily="2" charset="0"/>
              </a:rPr>
              <a:t>Increasing Workflow Efficiency</a:t>
            </a:r>
          </a:p>
        </p:txBody>
      </p:sp>
      <p:pic>
        <p:nvPicPr>
          <p:cNvPr id="18" name="Picture 17" descr="A white and black logo&#10;&#10;AI-generated content may be incorrect.">
            <a:extLst>
              <a:ext uri="{FF2B5EF4-FFF2-40B4-BE49-F238E27FC236}">
                <a16:creationId xmlns:a16="http://schemas.microsoft.com/office/drawing/2014/main" id="{2688BC3A-2AD0-5BE0-08F0-F3B31C98C27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14" y="202650"/>
            <a:ext cx="644134" cy="906694"/>
          </a:xfrm>
          <a:prstGeom prst="rect">
            <a:avLst/>
          </a:prstGeom>
        </p:spPr>
      </p:pic>
      <p:pic>
        <p:nvPicPr>
          <p:cNvPr id="27" name="Picture 26" descr="A purple letters on a black background&#10;&#10;AI-generated content may be incorrect.">
            <a:extLst>
              <a:ext uri="{FF2B5EF4-FFF2-40B4-BE49-F238E27FC236}">
                <a16:creationId xmlns:a16="http://schemas.microsoft.com/office/drawing/2014/main" id="{05B262C8-265F-64CF-B015-371DE94DB8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27" y="298109"/>
            <a:ext cx="2286921" cy="3544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D59CFE-A884-E403-8398-E1176F8A203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24933" y="499533"/>
            <a:ext cx="8873067" cy="0"/>
          </a:xfrm>
          <a:prstGeom prst="line">
            <a:avLst/>
          </a:prstGeom>
          <a:ln w="38100">
            <a:solidFill>
              <a:srgbClr val="BF16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810DC11-33B7-3099-EA63-61F7961CA972}"/>
              </a:ext>
            </a:extLst>
          </p:cNvPr>
          <p:cNvSpPr txBox="1"/>
          <p:nvPr/>
        </p:nvSpPr>
        <p:spPr>
          <a:xfrm>
            <a:off x="7280221" y="837722"/>
            <a:ext cx="47973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chemeClr val="bg1"/>
                </a:solidFill>
                <a:latin typeface="Raleway Black" panose="020F0502020204030204" pitchFamily="2" charset="0"/>
              </a:rPr>
              <a:t>Lineardraft Design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272C45E-452C-3BB2-D565-506E1A0E2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4563838"/>
              </p:ext>
            </p:extLst>
          </p:nvPr>
        </p:nvGraphicFramePr>
        <p:xfrm>
          <a:off x="606504" y="1588049"/>
          <a:ext cx="7693593" cy="3681902"/>
        </p:xfrm>
        <a:graphic>
          <a:graphicData uri="http://schemas.openxmlformats.org/drawingml/2006/table">
            <a:tbl>
              <a:tblPr/>
              <a:tblGrid>
                <a:gridCol w="3364665">
                  <a:extLst>
                    <a:ext uri="{9D8B030D-6E8A-4147-A177-3AD203B41FA5}">
                      <a16:colId xmlns:a16="http://schemas.microsoft.com/office/drawing/2014/main" val="3667687193"/>
                    </a:ext>
                  </a:extLst>
                </a:gridCol>
                <a:gridCol w="2206962">
                  <a:extLst>
                    <a:ext uri="{9D8B030D-6E8A-4147-A177-3AD203B41FA5}">
                      <a16:colId xmlns:a16="http://schemas.microsoft.com/office/drawing/2014/main" val="2307794006"/>
                    </a:ext>
                  </a:extLst>
                </a:gridCol>
                <a:gridCol w="2121966">
                  <a:extLst>
                    <a:ext uri="{9D8B030D-6E8A-4147-A177-3AD203B41FA5}">
                      <a16:colId xmlns:a16="http://schemas.microsoft.com/office/drawing/2014/main" val="4043883739"/>
                    </a:ext>
                  </a:extLst>
                </a:gridCol>
              </a:tblGrid>
              <a:tr h="669437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Task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Traditional Method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800" b="1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Lineardraft Method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310998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Repositioning a structure on a layout and update annotations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 Minutes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 Minutes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1204560"/>
                  </a:ext>
                </a:extLst>
              </a:tr>
              <a:tr h="669437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Repositioning the structure in 3D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10 Minutes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1273208"/>
                  </a:ext>
                </a:extLst>
              </a:tr>
              <a:tr h="1004155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Reconfigure the cantilever for the new wire positions/cant etc.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700" b="0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30 Minutes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641204"/>
                  </a:ext>
                </a:extLst>
              </a:tr>
              <a:tr h="334718"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500" b="1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Totals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500" b="1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50 Minutes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>
                        <a:buNone/>
                      </a:pPr>
                      <a:r>
                        <a:rPr lang="en-GB" sz="1500" b="1" i="0" u="none" strike="noStrike" kern="1200">
                          <a:solidFill>
                            <a:srgbClr val="000000"/>
                          </a:solidFill>
                          <a:effectLst/>
                          <a:latin typeface="Raleway" pitchFamily="2" charset="0"/>
                        </a:rPr>
                        <a:t>2 Minutes </a:t>
                      </a:r>
                      <a:endParaRPr lang="en-GB" sz="1700" b="0" i="0" u="none" strike="noStrike">
                        <a:effectLst/>
                        <a:latin typeface="Raleway" pitchFamily="2" charset="0"/>
                      </a:endParaRPr>
                    </a:p>
                  </a:txBody>
                  <a:tcPr marL="8796" marR="8796" marT="8796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A2D60">
                        <a:alpha val="26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085158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863D7CB-5FE0-38F1-B441-869B4F8C60B5}"/>
              </a:ext>
            </a:extLst>
          </p:cNvPr>
          <p:cNvSpPr txBox="1"/>
          <p:nvPr/>
        </p:nvSpPr>
        <p:spPr>
          <a:xfrm>
            <a:off x="524933" y="760777"/>
            <a:ext cx="769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A2D60"/>
                </a:solidFill>
                <a:latin typeface="Raleway" pitchFamily="2" charset="0"/>
              </a:rPr>
              <a:t>Example; </a:t>
            </a:r>
          </a:p>
          <a:p>
            <a:r>
              <a:rPr lang="en-GB" sz="1600">
                <a:solidFill>
                  <a:srgbClr val="0A2D60"/>
                </a:solidFill>
                <a:latin typeface="Raleway" pitchFamily="2" charset="0"/>
              </a:rPr>
              <a:t>Make a change to an isolated structure (update stagger, move along track)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DF8530-DF20-A9A5-2C9A-CB822782AB60}"/>
              </a:ext>
            </a:extLst>
          </p:cNvPr>
          <p:cNvSpPr txBox="1"/>
          <p:nvPr/>
        </p:nvSpPr>
        <p:spPr>
          <a:xfrm>
            <a:off x="8743459" y="986293"/>
            <a:ext cx="333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>
                <a:solidFill>
                  <a:srgbClr val="0A2D60"/>
                </a:solidFill>
                <a:latin typeface="Raleway Black" pitchFamily="2" charset="0"/>
              </a:rPr>
              <a:t>Customers reported on a recent UK rail project….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3F3721-DD12-F3DB-323E-61259CA3F513}"/>
              </a:ext>
            </a:extLst>
          </p:cNvPr>
          <p:cNvCxnSpPr>
            <a:cxnSpLocks/>
          </p:cNvCxnSpPr>
          <p:nvPr/>
        </p:nvCxnSpPr>
        <p:spPr>
          <a:xfrm flipH="1">
            <a:off x="8564024" y="891402"/>
            <a:ext cx="29842" cy="4536491"/>
          </a:xfrm>
          <a:prstGeom prst="line">
            <a:avLst/>
          </a:prstGeom>
          <a:ln w="31750">
            <a:solidFill>
              <a:srgbClr val="0A2D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urple and black circle with numbers and a black background&#10;&#10;AI-generated content may be incorrect.">
            <a:extLst>
              <a:ext uri="{FF2B5EF4-FFF2-40B4-BE49-F238E27FC236}">
                <a16:creationId xmlns:a16="http://schemas.microsoft.com/office/drawing/2014/main" id="{ABBC8DA8-B411-C738-7218-D5FC0C5808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59" y="1853444"/>
            <a:ext cx="1010410" cy="1019579"/>
          </a:xfrm>
          <a:prstGeom prst="rect">
            <a:avLst/>
          </a:prstGeom>
        </p:spPr>
      </p:pic>
      <p:pic>
        <p:nvPicPr>
          <p:cNvPr id="14" name="Picture 13" descr="A number on a black background&#10;&#10;AI-generated content may be incorrect.">
            <a:extLst>
              <a:ext uri="{FF2B5EF4-FFF2-40B4-BE49-F238E27FC236}">
                <a16:creationId xmlns:a16="http://schemas.microsoft.com/office/drawing/2014/main" id="{19E4A984-258B-2BA1-235E-FC8A9DB1AF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4949" y="3014122"/>
            <a:ext cx="1331448" cy="999469"/>
          </a:xfrm>
          <a:prstGeom prst="rect">
            <a:avLst/>
          </a:prstGeom>
        </p:spPr>
      </p:pic>
      <p:pic>
        <p:nvPicPr>
          <p:cNvPr id="20" name="Picture 19" descr="A stopwatch with a number&#10;&#10;AI-generated content may be incorrect.">
            <a:extLst>
              <a:ext uri="{FF2B5EF4-FFF2-40B4-BE49-F238E27FC236}">
                <a16:creationId xmlns:a16="http://schemas.microsoft.com/office/drawing/2014/main" id="{32A13DCC-16D5-A08A-A6B9-2BE439BE0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231" y="4149024"/>
            <a:ext cx="1039574" cy="120958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B9EB034-F023-92DF-756A-37BD89DEA733}"/>
              </a:ext>
            </a:extLst>
          </p:cNvPr>
          <p:cNvSpPr txBox="1"/>
          <p:nvPr/>
        </p:nvSpPr>
        <p:spPr>
          <a:xfrm>
            <a:off x="9871210" y="2187905"/>
            <a:ext cx="21892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A2D60"/>
                </a:solidFill>
                <a:latin typeface="Raleway" pitchFamily="2" charset="0"/>
              </a:rPr>
              <a:t>Design cost savings</a:t>
            </a:r>
            <a:endParaRPr lang="en-GB" sz="1600">
              <a:solidFill>
                <a:srgbClr val="0A2D60"/>
              </a:solidFill>
              <a:latin typeface="Raleway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494463-87C9-3525-485A-8C56E6713802}"/>
              </a:ext>
            </a:extLst>
          </p:cNvPr>
          <p:cNvSpPr txBox="1"/>
          <p:nvPr/>
        </p:nvSpPr>
        <p:spPr>
          <a:xfrm>
            <a:off x="8730919" y="3213156"/>
            <a:ext cx="2189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A2D60"/>
                </a:solidFill>
                <a:latin typeface="Raleway" pitchFamily="2" charset="0"/>
              </a:rPr>
              <a:t>Time saved on design programme</a:t>
            </a:r>
            <a:endParaRPr lang="en-GB" sz="1600">
              <a:solidFill>
                <a:srgbClr val="0A2D60"/>
              </a:solidFill>
              <a:latin typeface="Raleway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25592-B5AF-FF8F-531B-A8CDBAA4393B}"/>
              </a:ext>
            </a:extLst>
          </p:cNvPr>
          <p:cNvSpPr txBox="1"/>
          <p:nvPr/>
        </p:nvSpPr>
        <p:spPr>
          <a:xfrm>
            <a:off x="9871210" y="4541161"/>
            <a:ext cx="1828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>
                <a:solidFill>
                  <a:srgbClr val="0A2D60"/>
                </a:solidFill>
                <a:latin typeface="Raleway" pitchFamily="2" charset="0"/>
              </a:rPr>
              <a:t>Design-related site visits</a:t>
            </a:r>
            <a:endParaRPr lang="en-GB" sz="1600">
              <a:solidFill>
                <a:srgbClr val="0A2D60"/>
              </a:solidFill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71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B0907-DCAF-366F-1317-5A608E212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E6B0B0D-A1FC-2EDB-F990-301CEC9AF7D1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007244"/>
            <a:ext cx="12192000" cy="5848590"/>
            <a:chOff x="0" y="1007244"/>
            <a:chExt cx="12192000" cy="5848590"/>
          </a:xfrm>
        </p:grpSpPr>
        <p:pic>
          <p:nvPicPr>
            <p:cNvPr id="6" name="Picture 5" descr="A train at night with lights">
              <a:extLst>
                <a:ext uri="{FF2B5EF4-FFF2-40B4-BE49-F238E27FC236}">
                  <a16:creationId xmlns:a16="http://schemas.microsoft.com/office/drawing/2014/main" id="{970A1763-7A27-484F-D310-251F31A2424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alphaModFix amt="9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7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33" b="12525"/>
            <a:stretch/>
          </p:blipFill>
          <p:spPr>
            <a:xfrm>
              <a:off x="0" y="1007244"/>
              <a:ext cx="12192000" cy="584859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4FA81C-75F8-E275-A07C-250DA5EC18C1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10800000">
              <a:off x="0" y="1007244"/>
              <a:ext cx="12192000" cy="2231399"/>
            </a:xfrm>
            <a:prstGeom prst="rect">
              <a:avLst/>
            </a:prstGeom>
            <a:gradFill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8" name="Picture 17" descr="A white and black logo&#10;&#10;AI-generated content may be incorrect.">
            <a:extLst>
              <a:ext uri="{FF2B5EF4-FFF2-40B4-BE49-F238E27FC236}">
                <a16:creationId xmlns:a16="http://schemas.microsoft.com/office/drawing/2014/main" id="{6012879D-DCDF-CAA8-B727-0CA7E5EFC1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814" y="202650"/>
            <a:ext cx="644134" cy="906694"/>
          </a:xfrm>
          <a:prstGeom prst="rect">
            <a:avLst/>
          </a:prstGeom>
        </p:spPr>
      </p:pic>
      <p:pic>
        <p:nvPicPr>
          <p:cNvPr id="27" name="Picture 26" descr="A purple letters on a black background&#10;&#10;AI-generated content may be incorrect.">
            <a:extLst>
              <a:ext uri="{FF2B5EF4-FFF2-40B4-BE49-F238E27FC236}">
                <a16:creationId xmlns:a16="http://schemas.microsoft.com/office/drawing/2014/main" id="{1A82D1DC-1CBA-9FA4-BDBE-1966C3CB9A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1027" y="298109"/>
            <a:ext cx="2286921" cy="3544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4DA08F-968A-FBEA-E3F1-64DDDFFA9FBA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 flipH="1">
            <a:off x="524933" y="499533"/>
            <a:ext cx="8873067" cy="0"/>
          </a:xfrm>
          <a:prstGeom prst="line">
            <a:avLst/>
          </a:prstGeom>
          <a:ln w="38100">
            <a:solidFill>
              <a:srgbClr val="BF167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211B82F7-9249-47A3-3061-33B4AA5EA639}"/>
              </a:ext>
            </a:extLst>
          </p:cNvPr>
          <p:cNvSpPr txBox="1">
            <a:spLocks/>
          </p:cNvSpPr>
          <p:nvPr/>
        </p:nvSpPr>
        <p:spPr>
          <a:xfrm>
            <a:off x="333078" y="3869955"/>
            <a:ext cx="5265484" cy="36133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>
                <a:solidFill>
                  <a:srgbClr val="0A2D60"/>
                </a:solidFill>
                <a:latin typeface="Raleway" pitchFamily="2" charset="0"/>
              </a:rPr>
              <a:t>Creates and updates with every click </a:t>
            </a:r>
          </a:p>
          <a:p>
            <a:pPr algn="ctr"/>
            <a:r>
              <a:rPr lang="en-GB">
                <a:solidFill>
                  <a:srgbClr val="0A2D60"/>
                </a:solidFill>
                <a:latin typeface="Raleway" pitchFamily="2" charset="0"/>
              </a:rPr>
              <a:t>Allows users to effectively manage change </a:t>
            </a:r>
          </a:p>
          <a:p>
            <a:pPr algn="ctr"/>
            <a:r>
              <a:rPr lang="en-GB">
                <a:solidFill>
                  <a:srgbClr val="0A2D60"/>
                </a:solidFill>
                <a:latin typeface="Raleway" pitchFamily="2" charset="0"/>
              </a:rPr>
              <a:t>Import custom asset data for structures in a design 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600">
              <a:solidFill>
                <a:srgbClr val="0A2D60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BBDF77F-7244-03FB-1C96-317BF78489CD}"/>
              </a:ext>
            </a:extLst>
          </p:cNvPr>
          <p:cNvSpPr txBox="1"/>
          <p:nvPr/>
        </p:nvSpPr>
        <p:spPr>
          <a:xfrm>
            <a:off x="524934" y="698118"/>
            <a:ext cx="83333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0A2D60"/>
                </a:solidFill>
                <a:latin typeface="Raleway Black" pitchFamily="2" charset="0"/>
              </a:rPr>
              <a:t>Embedded BIM Asset &amp; Allocation Data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C33292-BD02-4271-6B94-91816EC4A040}"/>
              </a:ext>
            </a:extLst>
          </p:cNvPr>
          <p:cNvSpPr/>
          <p:nvPr/>
        </p:nvSpPr>
        <p:spPr>
          <a:xfrm>
            <a:off x="503906" y="1481477"/>
            <a:ext cx="5265484" cy="2231401"/>
          </a:xfrm>
          <a:prstGeom prst="roundRect">
            <a:avLst/>
          </a:prstGeom>
          <a:solidFill>
            <a:srgbClr val="C0167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  <a:p>
            <a:pPr algn="ctr"/>
            <a:endParaRPr lang="en-GB">
              <a:latin typeface="Raleway" pitchFamily="2" charset="0"/>
            </a:endParaRPr>
          </a:p>
          <a:p>
            <a:pPr algn="ctr"/>
            <a:r>
              <a:rPr lang="en-GB">
                <a:latin typeface="Raleway" pitchFamily="2" charset="0"/>
              </a:rPr>
              <a:t>As each item is created, Lineardraft embeds rich asset data in the background, if an item is changed, Lineardraft automatically updates the data to match </a:t>
            </a:r>
          </a:p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D79CF7-3782-6D13-2E8A-A3ECF7166360}"/>
              </a:ext>
            </a:extLst>
          </p:cNvPr>
          <p:cNvSpPr txBox="1"/>
          <p:nvPr/>
        </p:nvSpPr>
        <p:spPr>
          <a:xfrm>
            <a:off x="1214311" y="1638554"/>
            <a:ext cx="58430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aleway" pitchFamily="2" charset="0"/>
              </a:rPr>
              <a:t>What does that mean? </a:t>
            </a:r>
          </a:p>
        </p:txBody>
      </p:sp>
      <p:pic>
        <p:nvPicPr>
          <p:cNvPr id="12" name="Picture 1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CA1F328-B635-CDFF-A5CE-48A2EEABFE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2948" y="996066"/>
            <a:ext cx="2868380" cy="5563825"/>
          </a:xfrm>
          <a:prstGeom prst="rect">
            <a:avLst/>
          </a:prstGeom>
          <a:ln w="31750" cap="rnd">
            <a:solidFill>
              <a:srgbClr val="C01675"/>
            </a:solidFill>
          </a:ln>
        </p:spPr>
      </p:pic>
      <p:pic>
        <p:nvPicPr>
          <p:cNvPr id="13" name="Picture 12" descr="A purple metal structure with wires&#10;&#10;AI-generated content may be incorrect.">
            <a:extLst>
              <a:ext uri="{FF2B5EF4-FFF2-40B4-BE49-F238E27FC236}">
                <a16:creationId xmlns:a16="http://schemas.microsoft.com/office/drawing/2014/main" id="{F0EE4F34-69A6-52B2-56B8-1659D69563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360" y="3210696"/>
            <a:ext cx="2781553" cy="3349195"/>
          </a:xfrm>
          <a:prstGeom prst="rect">
            <a:avLst/>
          </a:prstGeom>
          <a:ln w="25400" cap="rnd">
            <a:solidFill>
              <a:srgbClr val="C01675"/>
            </a:solidFill>
          </a:ln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705024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18E5A7E6AB674C93B31DA38FFA11AE" ma:contentTypeVersion="19" ma:contentTypeDescription="Create a new document." ma:contentTypeScope="" ma:versionID="96bd9c7e0fdf754a4235a68e25bf3eb5">
  <xsd:schema xmlns:xsd="http://www.w3.org/2001/XMLSchema" xmlns:xs="http://www.w3.org/2001/XMLSchema" xmlns:p="http://schemas.microsoft.com/office/2006/metadata/properties" xmlns:ns2="b6cafc68-616a-4888-8cfb-e24a455e0c27" xmlns:ns3="3746244d-3146-4741-bec3-533e69a53251" targetNamespace="http://schemas.microsoft.com/office/2006/metadata/properties" ma:root="true" ma:fieldsID="a82e43cc590603d5a6b8765cdda670eb" ns2:_="" ns3:_="">
    <xsd:import namespace="b6cafc68-616a-4888-8cfb-e24a455e0c27"/>
    <xsd:import namespace="3746244d-3146-4741-bec3-533e69a5325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Location" minOccurs="0"/>
                <xsd:element ref="ns2:MediaServiceEventHashCode" minOccurs="0"/>
                <xsd:element ref="ns2:MediaServiceGenerationTim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afc68-616a-4888-8cfb-e24a455e0c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4" nillable="true" ma:displayName="MediaServiceLocation" ma:description="" ma:internalName="MediaServiceLocatio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14a64a8-5210-4b52-8fab-60f4749485d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46244d-3146-4741-bec3-533e69a5325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2804eca-e823-4f27-8e4d-701ed8693b78}" ma:internalName="TaxCatchAll" ma:showField="CatchAllData" ma:web="3746244d-3146-4741-bec3-533e69a5325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6cafc68-616a-4888-8cfb-e24a455e0c27">
      <Terms xmlns="http://schemas.microsoft.com/office/infopath/2007/PartnerControls"/>
    </lcf76f155ced4ddcb4097134ff3c332f>
    <TaxCatchAll xmlns="3746244d-3146-4741-bec3-533e69a53251" xsi:nil="true"/>
  </documentManagement>
</p:properties>
</file>

<file path=customXml/itemProps1.xml><?xml version="1.0" encoding="utf-8"?>
<ds:datastoreItem xmlns:ds="http://schemas.openxmlformats.org/officeDocument/2006/customXml" ds:itemID="{7E26D283-CDE5-4AF3-9A86-43CBE0FB46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560C3F-8C1B-4A39-B044-8D194BD5ECDC}"/>
</file>

<file path=customXml/itemProps3.xml><?xml version="1.0" encoding="utf-8"?>
<ds:datastoreItem xmlns:ds="http://schemas.openxmlformats.org/officeDocument/2006/customXml" ds:itemID="{82FAED5F-7A07-469C-B1FF-2C7401E7AD48}">
  <ds:schemaRefs>
    <ds:schemaRef ds:uri="09d95bd6-c864-4c92-9bcd-46d741d76162"/>
    <ds:schemaRef ds:uri="2d3b7bdf-90b1-4b5b-8f99-2661121eafca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5</Slides>
  <Notes>5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What is Lineardraft? </vt:lpstr>
      <vt:lpstr>Out with the old, in with the new…</vt:lpstr>
      <vt:lpstr>PowerPoint Presentation</vt:lpstr>
      <vt:lpstr>Increasing Workflow Efficiency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Himson</dc:creator>
  <cp:revision>1</cp:revision>
  <dcterms:created xsi:type="dcterms:W3CDTF">2025-04-29T13:50:22Z</dcterms:created>
  <dcterms:modified xsi:type="dcterms:W3CDTF">2025-06-03T12:07:20Z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0x0101001618E5A7E6AB674C93B31DA38FFA11AE</vt:lpwstr>
  </property>
  <property fmtid="{D5CDD505-2E9C-101B-9397-08002B2CF9AE}" pid="3" name="MediaServiceImageTags">
    <vt:lpwstr/>
  </property>
</Properties>
</file>