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sldIdLst>
    <p:sldId id="256" r:id="rId6"/>
    <p:sldId id="258" r:id="rId7"/>
    <p:sldId id="259" r:id="rId8"/>
    <p:sldId id="260" r:id="rId9"/>
    <p:sldId id="261" r:id="rId10"/>
    <p:sldId id="262" r:id="rId11"/>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1D5F"/>
    <a:srgbClr val="EFAF00"/>
    <a:srgbClr val="5B1F69"/>
    <a:srgbClr val="009FDF"/>
    <a:srgbClr val="002855"/>
    <a:srgbClr val="565A5C"/>
    <a:srgbClr val="E9EAE8"/>
    <a:srgbClr val="0088C2"/>
    <a:srgbClr val="E7A401"/>
    <a:srgbClr val="8B8D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94658"/>
  </p:normalViewPr>
  <p:slideViewPr>
    <p:cSldViewPr snapToGrid="0">
      <p:cViewPr varScale="1">
        <p:scale>
          <a:sx n="87" d="100"/>
          <a:sy n="87" d="100"/>
        </p:scale>
        <p:origin x="19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7.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1.sv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2.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branding.mitie.com/" TargetMode="External"/><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2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 + Purple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8ACFA95D-F776-17B6-9B18-BE04AFA7D02D}"/>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14" name="Picture Placeholder 8">
            <a:extLst>
              <a:ext uri="{FF2B5EF4-FFF2-40B4-BE49-F238E27FC236}">
                <a16:creationId xmlns:a16="http://schemas.microsoft.com/office/drawing/2014/main" id="{8E881D90-AA9F-F14C-3B91-DF71A701D968}"/>
              </a:ext>
            </a:extLst>
          </p:cNvPr>
          <p:cNvSpPr>
            <a:spLocks noGrp="1"/>
          </p:cNvSpPr>
          <p:nvPr>
            <p:ph type="pic" sz="quarter" idx="11" hasCustomPrompt="1"/>
          </p:nvPr>
        </p:nvSpPr>
        <p:spPr>
          <a:xfrm>
            <a:off x="0" y="1"/>
            <a:ext cx="8982945" cy="3901439"/>
          </a:xfrm>
          <a:prstGeom prst="rect">
            <a:avLst/>
          </a:prstGeom>
          <a:blipFill dpi="0" rotWithShape="1">
            <a:blip r:embed="rId4"/>
            <a:srcRect/>
            <a:tile tx="0" ty="0" sx="100000" sy="100000" flip="none" algn="tl"/>
          </a:blipFill>
        </p:spPr>
        <p:txBody>
          <a:bodyPr/>
          <a:lstStyle>
            <a:lvl1pPr marL="0" indent="0">
              <a:buNone/>
              <a:defRPr/>
            </a:lvl1pPr>
          </a:lstStyle>
          <a:p>
            <a:r>
              <a:rPr lang="en-GB"/>
              <a:t> </a:t>
            </a:r>
            <a:endParaRPr lang="en-US"/>
          </a:p>
        </p:txBody>
      </p:sp>
      <p:sp>
        <p:nvSpPr>
          <p:cNvPr id="4" name="Text Placeholder 9">
            <a:extLst>
              <a:ext uri="{FF2B5EF4-FFF2-40B4-BE49-F238E27FC236}">
                <a16:creationId xmlns:a16="http://schemas.microsoft.com/office/drawing/2014/main" id="{99E2B362-CFCE-CDB6-7C0E-121BFAFBDCD9}"/>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7" name="Graphic 6">
            <a:extLst>
              <a:ext uri="{FF2B5EF4-FFF2-40B4-BE49-F238E27FC236}">
                <a16:creationId xmlns:a16="http://schemas.microsoft.com/office/drawing/2014/main" id="{706FA2F2-3541-C116-1766-E07AE66A54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42899" y="8657124"/>
            <a:ext cx="1610434" cy="302727"/>
          </a:xfrm>
          <a:prstGeom prst="rect">
            <a:avLst/>
          </a:prstGeom>
        </p:spPr>
      </p:pic>
      <p:sp>
        <p:nvSpPr>
          <p:cNvPr id="5" name="Text Placeholder 4">
            <a:extLst>
              <a:ext uri="{FF2B5EF4-FFF2-40B4-BE49-F238E27FC236}">
                <a16:creationId xmlns:a16="http://schemas.microsoft.com/office/drawing/2014/main" id="{22ED7632-D836-ED20-C668-209B87D7C875}"/>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251029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2 Images + Navy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5B1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C48C3D11-239C-8E53-21D2-9A19856BA90B}"/>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pic>
        <p:nvPicPr>
          <p:cNvPr id="6" name="Graphic 5">
            <a:extLst>
              <a:ext uri="{FF2B5EF4-FFF2-40B4-BE49-F238E27FC236}">
                <a16:creationId xmlns:a16="http://schemas.microsoft.com/office/drawing/2014/main" id="{FDB2E067-8DF7-65CA-0D9D-4FAE03047A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7" name="Picture Placeholder 8">
            <a:extLst>
              <a:ext uri="{FF2B5EF4-FFF2-40B4-BE49-F238E27FC236}">
                <a16:creationId xmlns:a16="http://schemas.microsoft.com/office/drawing/2014/main" id="{9D62F2D0-F945-57AE-71A7-1C585D0CD2ED}"/>
              </a:ext>
            </a:extLst>
          </p:cNvPr>
          <p:cNvSpPr>
            <a:spLocks noGrp="1"/>
          </p:cNvSpPr>
          <p:nvPr>
            <p:ph type="pic" sz="quarter" idx="11" hasCustomPrompt="1"/>
          </p:nvPr>
        </p:nvSpPr>
        <p:spPr>
          <a:xfrm>
            <a:off x="6048264" y="2"/>
            <a:ext cx="6143737" cy="3082832"/>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8" name="Text Placeholder 9">
            <a:extLst>
              <a:ext uri="{FF2B5EF4-FFF2-40B4-BE49-F238E27FC236}">
                <a16:creationId xmlns:a16="http://schemas.microsoft.com/office/drawing/2014/main" id="{411B0EAD-4D2F-FA35-9AB8-393B84A0BC5A}"/>
              </a:ext>
            </a:extLst>
          </p:cNvPr>
          <p:cNvSpPr>
            <a:spLocks noGrp="1"/>
          </p:cNvSpPr>
          <p:nvPr>
            <p:ph type="body" sz="quarter" idx="13" hasCustomPrompt="1"/>
          </p:nvPr>
        </p:nvSpPr>
        <p:spPr>
          <a:xfrm>
            <a:off x="430973" y="452856"/>
            <a:ext cx="5472792" cy="4160311"/>
          </a:xfrm>
          <a:prstGeom prst="rect">
            <a:avLst/>
          </a:prstGeom>
        </p:spPr>
        <p:txBody>
          <a:bodyPr/>
          <a:lstStyle>
            <a:lvl1pPr marL="0" indent="0">
              <a:lnSpc>
                <a:spcPct val="100000"/>
              </a:lnSpc>
              <a:buNone/>
              <a:defRPr sz="320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sp>
        <p:nvSpPr>
          <p:cNvPr id="10" name="Picture Placeholder 8">
            <a:extLst>
              <a:ext uri="{FF2B5EF4-FFF2-40B4-BE49-F238E27FC236}">
                <a16:creationId xmlns:a16="http://schemas.microsoft.com/office/drawing/2014/main" id="{9875F786-F9AC-C2DD-3564-2125DF46734B}"/>
              </a:ext>
            </a:extLst>
          </p:cNvPr>
          <p:cNvSpPr>
            <a:spLocks noGrp="1"/>
          </p:cNvSpPr>
          <p:nvPr>
            <p:ph type="pic" sz="quarter" idx="14" hasCustomPrompt="1"/>
          </p:nvPr>
        </p:nvSpPr>
        <p:spPr>
          <a:xfrm>
            <a:off x="0" y="6148251"/>
            <a:ext cx="6827520" cy="2995750"/>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2" name="Text Placeholder 4">
            <a:extLst>
              <a:ext uri="{FF2B5EF4-FFF2-40B4-BE49-F238E27FC236}">
                <a16:creationId xmlns:a16="http://schemas.microsoft.com/office/drawing/2014/main" id="{B0DBF271-6D8A-A7E4-9701-40DE45C8AF9E}"/>
              </a:ext>
            </a:extLst>
          </p:cNvPr>
          <p:cNvSpPr>
            <a:spLocks noGrp="1"/>
          </p:cNvSpPr>
          <p:nvPr>
            <p:ph type="body" sz="quarter" idx="16" hasCustomPrompt="1"/>
          </p:nvPr>
        </p:nvSpPr>
        <p:spPr>
          <a:xfrm>
            <a:off x="7114226" y="5639126"/>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230079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2 Images + Cyan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9F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C924D463-4A2E-15F6-5970-951F846EA90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pic>
        <p:nvPicPr>
          <p:cNvPr id="9" name="Graphic 8">
            <a:extLst>
              <a:ext uri="{FF2B5EF4-FFF2-40B4-BE49-F238E27FC236}">
                <a16:creationId xmlns:a16="http://schemas.microsoft.com/office/drawing/2014/main" id="{2A36527B-9DF3-749F-0530-70DE4519B8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6" name="Picture Placeholder 8">
            <a:extLst>
              <a:ext uri="{FF2B5EF4-FFF2-40B4-BE49-F238E27FC236}">
                <a16:creationId xmlns:a16="http://schemas.microsoft.com/office/drawing/2014/main" id="{4FB1338F-3D65-F3D4-78BA-5DAF1E430568}"/>
              </a:ext>
            </a:extLst>
          </p:cNvPr>
          <p:cNvSpPr>
            <a:spLocks noGrp="1"/>
          </p:cNvSpPr>
          <p:nvPr>
            <p:ph type="pic" sz="quarter" idx="11" hasCustomPrompt="1"/>
          </p:nvPr>
        </p:nvSpPr>
        <p:spPr>
          <a:xfrm>
            <a:off x="6048264" y="2"/>
            <a:ext cx="6143737" cy="3082832"/>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7" name="Text Placeholder 9">
            <a:extLst>
              <a:ext uri="{FF2B5EF4-FFF2-40B4-BE49-F238E27FC236}">
                <a16:creationId xmlns:a16="http://schemas.microsoft.com/office/drawing/2014/main" id="{D06275E9-096E-4C61-17BE-2E0BCEFD0B83}"/>
              </a:ext>
            </a:extLst>
          </p:cNvPr>
          <p:cNvSpPr>
            <a:spLocks noGrp="1"/>
          </p:cNvSpPr>
          <p:nvPr>
            <p:ph type="body" sz="quarter" idx="13" hasCustomPrompt="1"/>
          </p:nvPr>
        </p:nvSpPr>
        <p:spPr>
          <a:xfrm>
            <a:off x="430973" y="452856"/>
            <a:ext cx="5472792" cy="4160311"/>
          </a:xfrm>
          <a:prstGeom prst="rect">
            <a:avLst/>
          </a:prstGeom>
        </p:spPr>
        <p:txBody>
          <a:bodyPr/>
          <a:lstStyle>
            <a:lvl1pPr marL="0" indent="0">
              <a:lnSpc>
                <a:spcPct val="100000"/>
              </a:lnSpc>
              <a:buNone/>
              <a:defRPr sz="320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sp>
        <p:nvSpPr>
          <p:cNvPr id="8" name="Picture Placeholder 8">
            <a:extLst>
              <a:ext uri="{FF2B5EF4-FFF2-40B4-BE49-F238E27FC236}">
                <a16:creationId xmlns:a16="http://schemas.microsoft.com/office/drawing/2014/main" id="{067B623A-9882-3174-64A1-E21EAA576010}"/>
              </a:ext>
            </a:extLst>
          </p:cNvPr>
          <p:cNvSpPr>
            <a:spLocks noGrp="1"/>
          </p:cNvSpPr>
          <p:nvPr>
            <p:ph type="pic" sz="quarter" idx="14" hasCustomPrompt="1"/>
          </p:nvPr>
        </p:nvSpPr>
        <p:spPr>
          <a:xfrm>
            <a:off x="0" y="6148251"/>
            <a:ext cx="6827520" cy="2995750"/>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2" name="Text Placeholder 4">
            <a:extLst>
              <a:ext uri="{FF2B5EF4-FFF2-40B4-BE49-F238E27FC236}">
                <a16:creationId xmlns:a16="http://schemas.microsoft.com/office/drawing/2014/main" id="{3A33B22B-BE6B-01C4-DBB7-6DD80B906789}"/>
              </a:ext>
            </a:extLst>
          </p:cNvPr>
          <p:cNvSpPr>
            <a:spLocks noGrp="1"/>
          </p:cNvSpPr>
          <p:nvPr>
            <p:ph type="body" sz="quarter" idx="16" hasCustomPrompt="1"/>
          </p:nvPr>
        </p:nvSpPr>
        <p:spPr>
          <a:xfrm>
            <a:off x="7114226" y="5639126"/>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369695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2 Images + White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E9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10" name="Graphic 9">
            <a:extLst>
              <a:ext uri="{FF2B5EF4-FFF2-40B4-BE49-F238E27FC236}">
                <a16:creationId xmlns:a16="http://schemas.microsoft.com/office/drawing/2014/main" id="{13CDE2E9-1526-8D05-D4F8-91C03CB2697C}"/>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14" name="Picture Placeholder 8">
            <a:extLst>
              <a:ext uri="{FF2B5EF4-FFF2-40B4-BE49-F238E27FC236}">
                <a16:creationId xmlns:a16="http://schemas.microsoft.com/office/drawing/2014/main" id="{8E881D90-AA9F-F14C-3B91-DF71A701D968}"/>
              </a:ext>
            </a:extLst>
          </p:cNvPr>
          <p:cNvSpPr>
            <a:spLocks noGrp="1"/>
          </p:cNvSpPr>
          <p:nvPr>
            <p:ph type="pic" sz="quarter" idx="11" hasCustomPrompt="1"/>
          </p:nvPr>
        </p:nvSpPr>
        <p:spPr>
          <a:xfrm>
            <a:off x="6048264" y="2"/>
            <a:ext cx="6143737" cy="3082832"/>
          </a:xfrm>
          <a:prstGeom prst="rect">
            <a:avLst/>
          </a:prstGeom>
          <a:blipFill dpi="0" rotWithShape="1">
            <a:blip r:embed="rId4"/>
            <a:srcRect/>
            <a:tile tx="0" ty="0" sx="100000" sy="100000" flip="none" algn="tl"/>
          </a:blipFill>
        </p:spPr>
        <p:txBody>
          <a:bodyPr/>
          <a:lstStyle>
            <a:lvl1pPr marL="0" indent="0">
              <a:buNone/>
              <a:defRPr/>
            </a:lvl1pPr>
          </a:lstStyle>
          <a:p>
            <a:r>
              <a:rPr lang="en-GB"/>
              <a:t> </a:t>
            </a:r>
            <a:endParaRPr lang="en-US"/>
          </a:p>
        </p:txBody>
      </p:sp>
      <p:sp>
        <p:nvSpPr>
          <p:cNvPr id="5" name="Text Placeholder 9">
            <a:extLst>
              <a:ext uri="{FF2B5EF4-FFF2-40B4-BE49-F238E27FC236}">
                <a16:creationId xmlns:a16="http://schemas.microsoft.com/office/drawing/2014/main" id="{71FDAC58-1F11-CF80-CC2B-8CDED6D22AEF}"/>
              </a:ext>
            </a:extLst>
          </p:cNvPr>
          <p:cNvSpPr>
            <a:spLocks noGrp="1"/>
          </p:cNvSpPr>
          <p:nvPr>
            <p:ph type="body" sz="quarter" idx="13" hasCustomPrompt="1"/>
          </p:nvPr>
        </p:nvSpPr>
        <p:spPr>
          <a:xfrm>
            <a:off x="430973" y="452856"/>
            <a:ext cx="5472792" cy="4160311"/>
          </a:xfrm>
          <a:prstGeom prst="rect">
            <a:avLst/>
          </a:prstGeom>
        </p:spPr>
        <p:txBody>
          <a:bodyPr/>
          <a:lstStyle>
            <a:lvl1pPr marL="0" indent="0">
              <a:lnSpc>
                <a:spcPct val="100000"/>
              </a:lnSpc>
              <a:buNone/>
              <a:defRPr sz="3200" b="0" i="0">
                <a:solidFill>
                  <a:srgbClr val="5B1F69"/>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sp>
        <p:nvSpPr>
          <p:cNvPr id="2" name="Picture Placeholder 8">
            <a:extLst>
              <a:ext uri="{FF2B5EF4-FFF2-40B4-BE49-F238E27FC236}">
                <a16:creationId xmlns:a16="http://schemas.microsoft.com/office/drawing/2014/main" id="{71726272-3E95-98F9-FF0B-1508EF9267D8}"/>
              </a:ext>
            </a:extLst>
          </p:cNvPr>
          <p:cNvSpPr>
            <a:spLocks noGrp="1"/>
          </p:cNvSpPr>
          <p:nvPr>
            <p:ph type="pic" sz="quarter" idx="14" hasCustomPrompt="1"/>
          </p:nvPr>
        </p:nvSpPr>
        <p:spPr>
          <a:xfrm>
            <a:off x="0" y="6148251"/>
            <a:ext cx="6827520" cy="2995750"/>
          </a:xfrm>
          <a:prstGeom prst="rect">
            <a:avLst/>
          </a:prstGeom>
          <a:blipFill dpi="0" rotWithShape="1">
            <a:blip r:embed="rId4"/>
            <a:srcRect/>
            <a:tile tx="0" ty="0" sx="100000" sy="100000" flip="none" algn="tl"/>
          </a:blipFill>
        </p:spPr>
        <p:txBody>
          <a:bodyPr/>
          <a:lstStyle>
            <a:lvl1pPr marL="0" indent="0">
              <a:buNone/>
              <a:defRPr/>
            </a:lvl1pPr>
          </a:lstStyle>
          <a:p>
            <a:r>
              <a:rPr lang="en-GB"/>
              <a:t> </a:t>
            </a:r>
            <a:endParaRPr lang="en-US"/>
          </a:p>
        </p:txBody>
      </p:sp>
      <p:pic>
        <p:nvPicPr>
          <p:cNvPr id="6" name="Graphic 5">
            <a:extLst>
              <a:ext uri="{FF2B5EF4-FFF2-40B4-BE49-F238E27FC236}">
                <a16:creationId xmlns:a16="http://schemas.microsoft.com/office/drawing/2014/main" id="{9C16208A-4091-62F6-B5A0-40E955BEC0F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42899" y="8657124"/>
            <a:ext cx="1610434" cy="302727"/>
          </a:xfrm>
          <a:prstGeom prst="rect">
            <a:avLst/>
          </a:prstGeom>
        </p:spPr>
      </p:pic>
      <p:sp>
        <p:nvSpPr>
          <p:cNvPr id="4" name="Text Placeholder 4">
            <a:extLst>
              <a:ext uri="{FF2B5EF4-FFF2-40B4-BE49-F238E27FC236}">
                <a16:creationId xmlns:a16="http://schemas.microsoft.com/office/drawing/2014/main" id="{09B2D99A-98CF-FBC5-7434-96B00B86F81F}"/>
              </a:ext>
            </a:extLst>
          </p:cNvPr>
          <p:cNvSpPr>
            <a:spLocks noGrp="1"/>
          </p:cNvSpPr>
          <p:nvPr>
            <p:ph type="body" sz="quarter" idx="16" hasCustomPrompt="1"/>
          </p:nvPr>
        </p:nvSpPr>
        <p:spPr>
          <a:xfrm>
            <a:off x="7114226" y="5639126"/>
            <a:ext cx="2897114" cy="349770"/>
          </a:xfrm>
          <a:prstGeom prst="roundRect">
            <a:avLst>
              <a:gd name="adj" fmla="val 45559"/>
            </a:avLst>
          </a:prstGeom>
          <a:solidFill>
            <a:srgbClr val="5B1F69"/>
          </a:solidFill>
        </p:spPr>
        <p:txBody>
          <a:bodyPr lIns="36000" tIns="72000" rIns="36000" bIns="36000" anchor="ctr" anchorCtr="0"/>
          <a:lstStyle>
            <a:lvl1pPr marL="0" indent="0" algn="ctr">
              <a:buNone/>
              <a:defRPr sz="1400" b="0" i="0">
                <a:solidFill>
                  <a:schemeClr val="bg1"/>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352245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Quot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pic>
        <p:nvPicPr>
          <p:cNvPr id="20" name="Graphic 19">
            <a:extLst>
              <a:ext uri="{FF2B5EF4-FFF2-40B4-BE49-F238E27FC236}">
                <a16:creationId xmlns:a16="http://schemas.microsoft.com/office/drawing/2014/main" id="{C45D7B08-19D4-45B5-F927-C1F536859F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9144000"/>
          </a:xfrm>
          <a:prstGeom prst="rect">
            <a:avLst/>
          </a:prstGeom>
        </p:spPr>
      </p:pic>
      <p:grpSp>
        <p:nvGrpSpPr>
          <p:cNvPr id="6" name="Group 5">
            <a:extLst>
              <a:ext uri="{FF2B5EF4-FFF2-40B4-BE49-F238E27FC236}">
                <a16:creationId xmlns:a16="http://schemas.microsoft.com/office/drawing/2014/main" id="{2A860A79-62D0-4840-BFE3-EFB72AA5D56D}"/>
              </a:ext>
            </a:extLst>
          </p:cNvPr>
          <p:cNvGrpSpPr/>
          <p:nvPr userDrawn="1"/>
        </p:nvGrpSpPr>
        <p:grpSpPr>
          <a:xfrm>
            <a:off x="1715911" y="571500"/>
            <a:ext cx="9422459" cy="4281165"/>
            <a:chOff x="5619750" y="0"/>
            <a:chExt cx="6572250" cy="6310313"/>
          </a:xfrm>
        </p:grpSpPr>
        <p:sp>
          <p:nvSpPr>
            <p:cNvPr id="7" name="Rectangle 6">
              <a:extLst>
                <a:ext uri="{FF2B5EF4-FFF2-40B4-BE49-F238E27FC236}">
                  <a16:creationId xmlns:a16="http://schemas.microsoft.com/office/drawing/2014/main" id="{6C24E006-BB4F-DE8F-272B-D0A5394D5838}"/>
                </a:ext>
              </a:extLst>
            </p:cNvPr>
            <p:cNvSpPr/>
            <p:nvPr userDrawn="1"/>
          </p:nvSpPr>
          <p:spPr>
            <a:xfrm>
              <a:off x="5619750" y="0"/>
              <a:ext cx="6572250" cy="5610225"/>
            </a:xfrm>
            <a:prstGeom prst="rect">
              <a:avLst/>
            </a:prstGeom>
            <a:solidFill>
              <a:srgbClr val="5B1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ight Triangle 8">
              <a:extLst>
                <a:ext uri="{FF2B5EF4-FFF2-40B4-BE49-F238E27FC236}">
                  <a16:creationId xmlns:a16="http://schemas.microsoft.com/office/drawing/2014/main" id="{FB6C9676-6E37-226E-6EB2-520DF98B0CCA}"/>
                </a:ext>
              </a:extLst>
            </p:cNvPr>
            <p:cNvSpPr/>
            <p:nvPr userDrawn="1"/>
          </p:nvSpPr>
          <p:spPr>
            <a:xfrm rot="5400000">
              <a:off x="6257925" y="5486401"/>
              <a:ext cx="714375" cy="933450"/>
            </a:xfrm>
            <a:prstGeom prst="rtTriangle">
              <a:avLst/>
            </a:prstGeom>
            <a:solidFill>
              <a:srgbClr val="5B1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cxnSp>
        <p:nvCxnSpPr>
          <p:cNvPr id="10" name="Straight Connector 9">
            <a:extLst>
              <a:ext uri="{FF2B5EF4-FFF2-40B4-BE49-F238E27FC236}">
                <a16:creationId xmlns:a16="http://schemas.microsoft.com/office/drawing/2014/main" id="{A9B1711A-CCBD-E35D-C845-492B2BB8EAF3}"/>
              </a:ext>
            </a:extLst>
          </p:cNvPr>
          <p:cNvCxnSpPr>
            <a:cxnSpLocks/>
          </p:cNvCxnSpPr>
          <p:nvPr userDrawn="1"/>
        </p:nvCxnSpPr>
        <p:spPr>
          <a:xfrm>
            <a:off x="2633025" y="3518921"/>
            <a:ext cx="7090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8">
            <a:extLst>
              <a:ext uri="{FF2B5EF4-FFF2-40B4-BE49-F238E27FC236}">
                <a16:creationId xmlns:a16="http://schemas.microsoft.com/office/drawing/2014/main" id="{BF427F54-5E04-9586-603E-5DA53DB29D94}"/>
              </a:ext>
            </a:extLst>
          </p:cNvPr>
          <p:cNvPicPr>
            <a:picLocks noChangeAspect="1"/>
          </p:cNvPicPr>
          <p:nvPr userDrawn="1"/>
        </p:nvPicPr>
        <p:blipFill>
          <a:blip r:embed="rId4">
            <a:extLst>
              <a:ext uri="{96DAC541-7B7A-43D3-8B79-37D633B846F1}">
                <asvg:svgBlip xmlns:asvg="http://schemas.microsoft.com/office/drawing/2016/SVG/main" r:embed="rId5"/>
              </a:ext>
            </a:extLst>
          </a:blip>
          <a:srcRect t="9" b="9"/>
          <a:stretch/>
        </p:blipFill>
        <p:spPr>
          <a:xfrm>
            <a:off x="2465498" y="722171"/>
            <a:ext cx="1327569" cy="576211"/>
          </a:xfrm>
          <a:prstGeom prst="rect">
            <a:avLst/>
          </a:prstGeom>
        </p:spPr>
      </p:pic>
      <p:sp>
        <p:nvSpPr>
          <p:cNvPr id="13" name="Picture Placeholder 8">
            <a:extLst>
              <a:ext uri="{FF2B5EF4-FFF2-40B4-BE49-F238E27FC236}">
                <a16:creationId xmlns:a16="http://schemas.microsoft.com/office/drawing/2014/main" id="{524A5E80-6062-D4F1-C92E-7C8C3F35C1A0}"/>
              </a:ext>
            </a:extLst>
          </p:cNvPr>
          <p:cNvSpPr txBox="1">
            <a:spLocks/>
          </p:cNvSpPr>
          <p:nvPr userDrawn="1"/>
        </p:nvSpPr>
        <p:spPr>
          <a:xfrm>
            <a:off x="1143941" y="5245100"/>
            <a:ext cx="5448770" cy="2259188"/>
          </a:xfrm>
          <a:prstGeom prst="rect">
            <a:avLst/>
          </a:prstGeom>
          <a:blipFill dpi="0" rotWithShape="1">
            <a:blip r:embed="rId6"/>
            <a:srcRect/>
            <a:tile tx="0" ty="0" sx="100000" sy="100000" flip="none" algn="tl"/>
          </a:blipFill>
        </p:spPr>
        <p:txBody>
          <a:bodyPr/>
          <a:lstStyle>
            <a:lvl1pPr marL="0" indent="0" algn="l" defTabSz="914400" rtl="0" eaLnBrk="1" latinLnBrk="0" hangingPunct="1">
              <a:lnSpc>
                <a:spcPct val="90000"/>
              </a:lnSpc>
              <a:spcBef>
                <a:spcPts val="600"/>
              </a:spcBef>
              <a:spcAft>
                <a:spcPts val="600"/>
              </a:spcAft>
              <a:buFont typeface="System Font Regular"/>
              <a:buNone/>
              <a:defRPr sz="2800" b="0" kern="1200">
                <a:solidFill>
                  <a:schemeClr val="accent6"/>
                </a:solidFill>
                <a:latin typeface="+mn-lt"/>
                <a:ea typeface="+mn-ea"/>
                <a:cs typeface="+mn-cs"/>
              </a:defRPr>
            </a:lvl1pPr>
            <a:lvl2pPr marL="227013" indent="-227013"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2pPr>
            <a:lvl3pPr marL="493713" indent="-227013"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3pPr>
            <a:lvl4pPr marL="801688" indent="-254000"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4pPr>
            <a:lvl5pPr marL="1122363" indent="-254000"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60"/>
              <a:t> </a:t>
            </a:r>
            <a:endParaRPr lang="en-US" sz="1260"/>
          </a:p>
        </p:txBody>
      </p:sp>
      <p:sp>
        <p:nvSpPr>
          <p:cNvPr id="15" name="Title 1">
            <a:extLst>
              <a:ext uri="{FF2B5EF4-FFF2-40B4-BE49-F238E27FC236}">
                <a16:creationId xmlns:a16="http://schemas.microsoft.com/office/drawing/2014/main" id="{4CA89877-025D-B546-D6FD-92D8BDCB6788}"/>
              </a:ext>
            </a:extLst>
          </p:cNvPr>
          <p:cNvSpPr>
            <a:spLocks noGrp="1"/>
          </p:cNvSpPr>
          <p:nvPr>
            <p:ph type="title" hasCustomPrompt="1"/>
          </p:nvPr>
        </p:nvSpPr>
        <p:spPr>
          <a:xfrm>
            <a:off x="2672987" y="1481633"/>
            <a:ext cx="7020404" cy="1855243"/>
          </a:xfrm>
          <a:prstGeom prst="rect">
            <a:avLst/>
          </a:prstGeom>
        </p:spPr>
        <p:txBody>
          <a:bodyPr/>
          <a:lstStyle>
            <a:lvl1pPr>
              <a:lnSpc>
                <a:spcPct val="100000"/>
              </a:lnSpc>
              <a:defRPr sz="2400" b="0" i="0">
                <a:solidFill>
                  <a:schemeClr val="bg1"/>
                </a:solidFill>
                <a:latin typeface="Gill Sans MT" panose="020B0502020104020203" pitchFamily="34" charset="77"/>
              </a:defRPr>
            </a:lvl1pPr>
          </a:lstStyle>
          <a:p>
            <a:r>
              <a:rPr lang="en-GB" dirty="0"/>
              <a:t>Keep titles short and impactful. If this is all they read, it should be enough.</a:t>
            </a:r>
            <a:endParaRPr lang="en-US" dirty="0"/>
          </a:p>
        </p:txBody>
      </p:sp>
      <p:sp>
        <p:nvSpPr>
          <p:cNvPr id="16" name="Text Placeholder 7">
            <a:extLst>
              <a:ext uri="{FF2B5EF4-FFF2-40B4-BE49-F238E27FC236}">
                <a16:creationId xmlns:a16="http://schemas.microsoft.com/office/drawing/2014/main" id="{3E280FC3-D054-FD3C-3E5F-070375BCE290}"/>
              </a:ext>
            </a:extLst>
          </p:cNvPr>
          <p:cNvSpPr>
            <a:spLocks noGrp="1"/>
          </p:cNvSpPr>
          <p:nvPr>
            <p:ph type="body" sz="quarter" idx="12" hasCustomPrompt="1"/>
          </p:nvPr>
        </p:nvSpPr>
        <p:spPr>
          <a:xfrm>
            <a:off x="2672986" y="3609946"/>
            <a:ext cx="7080614" cy="377097"/>
          </a:xfrm>
          <a:prstGeom prst="rect">
            <a:avLst/>
          </a:prstGeom>
        </p:spPr>
        <p:txBody>
          <a:bodyPr/>
          <a:lstStyle>
            <a:lvl1pPr marL="0" indent="0">
              <a:lnSpc>
                <a:spcPct val="100000"/>
              </a:lnSpc>
              <a:buFont typeface="Arial" panose="020B0604020202020204" pitchFamily="34" charset="0"/>
              <a:buNone/>
              <a:defRPr sz="1200" b="0" i="0">
                <a:solidFill>
                  <a:schemeClr val="bg1"/>
                </a:solidFill>
                <a:latin typeface="Gill Sans MT" panose="020B050202010402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title</a:t>
            </a:r>
            <a:endParaRPr lang="en-US" dirty="0"/>
          </a:p>
        </p:txBody>
      </p:sp>
      <p:pic>
        <p:nvPicPr>
          <p:cNvPr id="2" name="Graphic 1">
            <a:extLst>
              <a:ext uri="{FF2B5EF4-FFF2-40B4-BE49-F238E27FC236}">
                <a16:creationId xmlns:a16="http://schemas.microsoft.com/office/drawing/2014/main" id="{6EADF086-86F8-73A3-07D7-B8C51BFFD91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242899" y="8657124"/>
            <a:ext cx="1610434" cy="302727"/>
          </a:xfrm>
          <a:prstGeom prst="rect">
            <a:avLst/>
          </a:prstGeom>
        </p:spPr>
      </p:pic>
      <p:sp>
        <p:nvSpPr>
          <p:cNvPr id="4" name="Text Placeholder 4">
            <a:extLst>
              <a:ext uri="{FF2B5EF4-FFF2-40B4-BE49-F238E27FC236}">
                <a16:creationId xmlns:a16="http://schemas.microsoft.com/office/drawing/2014/main" id="{593D1598-5AF8-3FDC-61EA-52FF28118B11}"/>
              </a:ext>
            </a:extLst>
          </p:cNvPr>
          <p:cNvSpPr>
            <a:spLocks noGrp="1"/>
          </p:cNvSpPr>
          <p:nvPr>
            <p:ph type="body" sz="quarter" idx="16" hasCustomPrompt="1"/>
          </p:nvPr>
        </p:nvSpPr>
        <p:spPr>
          <a:xfrm>
            <a:off x="1177252" y="7984761"/>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5B1F69"/>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155868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Quote Cy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9F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dirty="0"/>
          </a:p>
        </p:txBody>
      </p:sp>
      <p:pic>
        <p:nvPicPr>
          <p:cNvPr id="20" name="Graphic 19">
            <a:extLst>
              <a:ext uri="{FF2B5EF4-FFF2-40B4-BE49-F238E27FC236}">
                <a16:creationId xmlns:a16="http://schemas.microsoft.com/office/drawing/2014/main" id="{C45D7B08-19D4-45B5-F927-C1F536859F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9144000"/>
          </a:xfrm>
          <a:prstGeom prst="rect">
            <a:avLst/>
          </a:prstGeom>
        </p:spPr>
      </p:pic>
      <p:grpSp>
        <p:nvGrpSpPr>
          <p:cNvPr id="6" name="Group 5">
            <a:extLst>
              <a:ext uri="{FF2B5EF4-FFF2-40B4-BE49-F238E27FC236}">
                <a16:creationId xmlns:a16="http://schemas.microsoft.com/office/drawing/2014/main" id="{2A860A79-62D0-4840-BFE3-EFB72AA5D56D}"/>
              </a:ext>
            </a:extLst>
          </p:cNvPr>
          <p:cNvGrpSpPr/>
          <p:nvPr userDrawn="1"/>
        </p:nvGrpSpPr>
        <p:grpSpPr>
          <a:xfrm>
            <a:off x="1715911" y="571500"/>
            <a:ext cx="9422459" cy="4281165"/>
            <a:chOff x="5619750" y="0"/>
            <a:chExt cx="6572250" cy="6310313"/>
          </a:xfrm>
          <a:solidFill>
            <a:srgbClr val="002855"/>
          </a:solidFill>
        </p:grpSpPr>
        <p:sp>
          <p:nvSpPr>
            <p:cNvPr id="7" name="Rectangle 6">
              <a:extLst>
                <a:ext uri="{FF2B5EF4-FFF2-40B4-BE49-F238E27FC236}">
                  <a16:creationId xmlns:a16="http://schemas.microsoft.com/office/drawing/2014/main" id="{6C24E006-BB4F-DE8F-272B-D0A5394D5838}"/>
                </a:ext>
              </a:extLst>
            </p:cNvPr>
            <p:cNvSpPr/>
            <p:nvPr userDrawn="1"/>
          </p:nvSpPr>
          <p:spPr>
            <a:xfrm>
              <a:off x="5619750" y="0"/>
              <a:ext cx="6572250" cy="561022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9" name="Right Triangle 8">
              <a:extLst>
                <a:ext uri="{FF2B5EF4-FFF2-40B4-BE49-F238E27FC236}">
                  <a16:creationId xmlns:a16="http://schemas.microsoft.com/office/drawing/2014/main" id="{FB6C9676-6E37-226E-6EB2-520DF98B0CCA}"/>
                </a:ext>
              </a:extLst>
            </p:cNvPr>
            <p:cNvSpPr/>
            <p:nvPr userDrawn="1"/>
          </p:nvSpPr>
          <p:spPr>
            <a:xfrm rot="5400000">
              <a:off x="6257925" y="5486401"/>
              <a:ext cx="714375" cy="93345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grpSp>
      <p:cxnSp>
        <p:nvCxnSpPr>
          <p:cNvPr id="10" name="Straight Connector 9">
            <a:extLst>
              <a:ext uri="{FF2B5EF4-FFF2-40B4-BE49-F238E27FC236}">
                <a16:creationId xmlns:a16="http://schemas.microsoft.com/office/drawing/2014/main" id="{A9B1711A-CCBD-E35D-C845-492B2BB8EAF3}"/>
              </a:ext>
            </a:extLst>
          </p:cNvPr>
          <p:cNvCxnSpPr>
            <a:cxnSpLocks/>
          </p:cNvCxnSpPr>
          <p:nvPr userDrawn="1"/>
        </p:nvCxnSpPr>
        <p:spPr>
          <a:xfrm>
            <a:off x="2633025" y="3518921"/>
            <a:ext cx="709047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8">
            <a:extLst>
              <a:ext uri="{FF2B5EF4-FFF2-40B4-BE49-F238E27FC236}">
                <a16:creationId xmlns:a16="http://schemas.microsoft.com/office/drawing/2014/main" id="{BF427F54-5E04-9586-603E-5DA53DB29D94}"/>
              </a:ext>
            </a:extLst>
          </p:cNvPr>
          <p:cNvPicPr>
            <a:picLocks noChangeAspect="1"/>
          </p:cNvPicPr>
          <p:nvPr userDrawn="1"/>
        </p:nvPicPr>
        <p:blipFill>
          <a:blip r:embed="rId4">
            <a:extLst>
              <a:ext uri="{96DAC541-7B7A-43D3-8B79-37D633B846F1}">
                <asvg:svgBlip xmlns:asvg="http://schemas.microsoft.com/office/drawing/2016/SVG/main" r:embed="rId5"/>
              </a:ext>
            </a:extLst>
          </a:blip>
          <a:srcRect t="9" b="9"/>
          <a:stretch/>
        </p:blipFill>
        <p:spPr>
          <a:xfrm>
            <a:off x="2465498" y="722171"/>
            <a:ext cx="1327569" cy="576211"/>
          </a:xfrm>
          <a:prstGeom prst="rect">
            <a:avLst/>
          </a:prstGeom>
        </p:spPr>
      </p:pic>
      <p:sp>
        <p:nvSpPr>
          <p:cNvPr id="13" name="Picture Placeholder 8">
            <a:extLst>
              <a:ext uri="{FF2B5EF4-FFF2-40B4-BE49-F238E27FC236}">
                <a16:creationId xmlns:a16="http://schemas.microsoft.com/office/drawing/2014/main" id="{524A5E80-6062-D4F1-C92E-7C8C3F35C1A0}"/>
              </a:ext>
            </a:extLst>
          </p:cNvPr>
          <p:cNvSpPr txBox="1">
            <a:spLocks/>
          </p:cNvSpPr>
          <p:nvPr userDrawn="1"/>
        </p:nvSpPr>
        <p:spPr>
          <a:xfrm>
            <a:off x="1143941" y="5245100"/>
            <a:ext cx="5448770" cy="2259188"/>
          </a:xfrm>
          <a:prstGeom prst="rect">
            <a:avLst/>
          </a:prstGeom>
          <a:blipFill dpi="0" rotWithShape="1">
            <a:blip r:embed="rId6"/>
            <a:srcRect/>
            <a:tile tx="0" ty="0" sx="100000" sy="100000" flip="none" algn="tl"/>
          </a:blipFill>
        </p:spPr>
        <p:txBody>
          <a:bodyPr/>
          <a:lstStyle>
            <a:lvl1pPr marL="0" indent="0" algn="l" defTabSz="914400" rtl="0" eaLnBrk="1" latinLnBrk="0" hangingPunct="1">
              <a:lnSpc>
                <a:spcPct val="90000"/>
              </a:lnSpc>
              <a:spcBef>
                <a:spcPts val="600"/>
              </a:spcBef>
              <a:spcAft>
                <a:spcPts val="600"/>
              </a:spcAft>
              <a:buFont typeface="System Font Regular"/>
              <a:buNone/>
              <a:defRPr sz="2800" b="0" kern="1200">
                <a:solidFill>
                  <a:schemeClr val="accent6"/>
                </a:solidFill>
                <a:latin typeface="+mn-lt"/>
                <a:ea typeface="+mn-ea"/>
                <a:cs typeface="+mn-cs"/>
              </a:defRPr>
            </a:lvl1pPr>
            <a:lvl2pPr marL="227013" indent="-227013"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2pPr>
            <a:lvl3pPr marL="493713" indent="-227013"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3pPr>
            <a:lvl4pPr marL="801688" indent="-254000"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4pPr>
            <a:lvl5pPr marL="1122363" indent="-254000" algn="l" defTabSz="914400" rtl="0" eaLnBrk="1" latinLnBrk="0" hangingPunct="1">
              <a:lnSpc>
                <a:spcPct val="90000"/>
              </a:lnSpc>
              <a:spcBef>
                <a:spcPts val="0"/>
              </a:spcBef>
              <a:spcAft>
                <a:spcPts val="600"/>
              </a:spcAft>
              <a:buFont typeface="System Font Regular"/>
              <a:buChar char="–"/>
              <a:tabLst/>
              <a:defRPr sz="1600" b="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60"/>
              <a:t> </a:t>
            </a:r>
            <a:endParaRPr lang="en-US" sz="1260"/>
          </a:p>
        </p:txBody>
      </p:sp>
      <p:sp>
        <p:nvSpPr>
          <p:cNvPr id="15" name="Title 1">
            <a:extLst>
              <a:ext uri="{FF2B5EF4-FFF2-40B4-BE49-F238E27FC236}">
                <a16:creationId xmlns:a16="http://schemas.microsoft.com/office/drawing/2014/main" id="{4CA89877-025D-B546-D6FD-92D8BDCB6788}"/>
              </a:ext>
            </a:extLst>
          </p:cNvPr>
          <p:cNvSpPr>
            <a:spLocks noGrp="1"/>
          </p:cNvSpPr>
          <p:nvPr>
            <p:ph type="title" hasCustomPrompt="1"/>
          </p:nvPr>
        </p:nvSpPr>
        <p:spPr>
          <a:xfrm>
            <a:off x="2672987" y="1481633"/>
            <a:ext cx="7020404" cy="1855243"/>
          </a:xfrm>
          <a:prstGeom prst="rect">
            <a:avLst/>
          </a:prstGeom>
        </p:spPr>
        <p:txBody>
          <a:bodyPr/>
          <a:lstStyle>
            <a:lvl1pPr>
              <a:lnSpc>
                <a:spcPct val="100000"/>
              </a:lnSpc>
              <a:defRPr sz="2400" b="0" i="0">
                <a:solidFill>
                  <a:schemeClr val="bg1"/>
                </a:solidFill>
                <a:latin typeface="Gill Sans MT" panose="020B0502020104020203" pitchFamily="34" charset="77"/>
              </a:defRPr>
            </a:lvl1pPr>
          </a:lstStyle>
          <a:p>
            <a:r>
              <a:rPr lang="en-GB" dirty="0"/>
              <a:t>Keep titles short and impactful. If this is all they read, it should be enough.</a:t>
            </a:r>
            <a:endParaRPr lang="en-US" dirty="0"/>
          </a:p>
        </p:txBody>
      </p:sp>
      <p:sp>
        <p:nvSpPr>
          <p:cNvPr id="16" name="Text Placeholder 7">
            <a:extLst>
              <a:ext uri="{FF2B5EF4-FFF2-40B4-BE49-F238E27FC236}">
                <a16:creationId xmlns:a16="http://schemas.microsoft.com/office/drawing/2014/main" id="{3E280FC3-D054-FD3C-3E5F-070375BCE290}"/>
              </a:ext>
            </a:extLst>
          </p:cNvPr>
          <p:cNvSpPr>
            <a:spLocks noGrp="1"/>
          </p:cNvSpPr>
          <p:nvPr>
            <p:ph type="body" sz="quarter" idx="12" hasCustomPrompt="1"/>
          </p:nvPr>
        </p:nvSpPr>
        <p:spPr>
          <a:xfrm>
            <a:off x="2672986" y="3609946"/>
            <a:ext cx="7080614" cy="377097"/>
          </a:xfrm>
          <a:prstGeom prst="rect">
            <a:avLst/>
          </a:prstGeom>
        </p:spPr>
        <p:txBody>
          <a:bodyPr/>
          <a:lstStyle>
            <a:lvl1pPr marL="0" indent="0">
              <a:lnSpc>
                <a:spcPct val="100000"/>
              </a:lnSpc>
              <a:buFont typeface="Arial" panose="020B0604020202020204" pitchFamily="34" charset="0"/>
              <a:buNone/>
              <a:defRPr sz="1200" b="0" i="0">
                <a:solidFill>
                  <a:schemeClr val="bg1"/>
                </a:solidFill>
                <a:latin typeface="Gill Sans MT" panose="020B050202010402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title</a:t>
            </a:r>
            <a:endParaRPr lang="en-US" dirty="0"/>
          </a:p>
        </p:txBody>
      </p:sp>
      <p:pic>
        <p:nvPicPr>
          <p:cNvPr id="2" name="Graphic 1">
            <a:extLst>
              <a:ext uri="{FF2B5EF4-FFF2-40B4-BE49-F238E27FC236}">
                <a16:creationId xmlns:a16="http://schemas.microsoft.com/office/drawing/2014/main" id="{493170F0-911D-AA99-42F9-6D197A8266F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242899" y="8657124"/>
            <a:ext cx="1610434" cy="302727"/>
          </a:xfrm>
          <a:prstGeom prst="rect">
            <a:avLst/>
          </a:prstGeom>
        </p:spPr>
      </p:pic>
      <p:sp>
        <p:nvSpPr>
          <p:cNvPr id="5" name="Text Placeholder 4">
            <a:extLst>
              <a:ext uri="{FF2B5EF4-FFF2-40B4-BE49-F238E27FC236}">
                <a16:creationId xmlns:a16="http://schemas.microsoft.com/office/drawing/2014/main" id="{CC7C56C1-8452-D7FC-E30D-76D2D31CB3C0}"/>
              </a:ext>
            </a:extLst>
          </p:cNvPr>
          <p:cNvSpPr>
            <a:spLocks noGrp="1"/>
          </p:cNvSpPr>
          <p:nvPr>
            <p:ph type="body" sz="quarter" idx="16" hasCustomPrompt="1"/>
          </p:nvPr>
        </p:nvSpPr>
        <p:spPr>
          <a:xfrm>
            <a:off x="1177252" y="7984761"/>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5B1F69"/>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415573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495DDB-C4A3-B632-3AEC-C4EE5D104305}"/>
              </a:ext>
            </a:extLst>
          </p:cNvPr>
          <p:cNvGrpSpPr/>
          <p:nvPr userDrawn="1"/>
        </p:nvGrpSpPr>
        <p:grpSpPr>
          <a:xfrm>
            <a:off x="1" y="7850776"/>
            <a:ext cx="6135924" cy="1293225"/>
            <a:chOff x="0" y="5480729"/>
            <a:chExt cx="3920743" cy="1377398"/>
          </a:xfrm>
          <a:solidFill>
            <a:srgbClr val="E0E1DD"/>
          </a:solidFill>
        </p:grpSpPr>
        <p:sp>
          <p:nvSpPr>
            <p:cNvPr id="3" name="Freeform 2">
              <a:extLst>
                <a:ext uri="{FF2B5EF4-FFF2-40B4-BE49-F238E27FC236}">
                  <a16:creationId xmlns:a16="http://schemas.microsoft.com/office/drawing/2014/main" id="{68413CDB-3931-7BA4-5E0E-564F227DD85C}"/>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4" name="Freeform 3">
              <a:extLst>
                <a:ext uri="{FF2B5EF4-FFF2-40B4-BE49-F238E27FC236}">
                  <a16:creationId xmlns:a16="http://schemas.microsoft.com/office/drawing/2014/main" id="{65EB7454-BA34-BC6E-588E-193976943349}"/>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5" name="Freeform 4">
              <a:extLst>
                <a:ext uri="{FF2B5EF4-FFF2-40B4-BE49-F238E27FC236}">
                  <a16:creationId xmlns:a16="http://schemas.microsoft.com/office/drawing/2014/main" id="{6B51483E-ADFE-211F-2AFD-BE793A41EDEB}"/>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6" name="Freeform 5">
              <a:extLst>
                <a:ext uri="{FF2B5EF4-FFF2-40B4-BE49-F238E27FC236}">
                  <a16:creationId xmlns:a16="http://schemas.microsoft.com/office/drawing/2014/main" id="{4437327A-BAF6-CBF1-0F0B-39E366606157}"/>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7" name="Freeform 6">
              <a:extLst>
                <a:ext uri="{FF2B5EF4-FFF2-40B4-BE49-F238E27FC236}">
                  <a16:creationId xmlns:a16="http://schemas.microsoft.com/office/drawing/2014/main" id="{AE80098D-EBA2-D971-C2E1-FE8DC96C6F2C}"/>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11" name="Freeform 10">
              <a:extLst>
                <a:ext uri="{FF2B5EF4-FFF2-40B4-BE49-F238E27FC236}">
                  <a16:creationId xmlns:a16="http://schemas.microsoft.com/office/drawing/2014/main" id="{AC9FAB52-BF2F-D878-3915-530F7488F521}"/>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12" name="Freeform 11">
              <a:extLst>
                <a:ext uri="{FF2B5EF4-FFF2-40B4-BE49-F238E27FC236}">
                  <a16:creationId xmlns:a16="http://schemas.microsoft.com/office/drawing/2014/main" id="{16C67F1A-DE35-8EB0-1242-57F1339B9B5D}"/>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13" name="Freeform 12">
              <a:extLst>
                <a:ext uri="{FF2B5EF4-FFF2-40B4-BE49-F238E27FC236}">
                  <a16:creationId xmlns:a16="http://schemas.microsoft.com/office/drawing/2014/main" id="{843AE9A2-AC67-AEB6-360D-0D9E61211ECE}"/>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15" name="Freeform 14">
              <a:extLst>
                <a:ext uri="{FF2B5EF4-FFF2-40B4-BE49-F238E27FC236}">
                  <a16:creationId xmlns:a16="http://schemas.microsoft.com/office/drawing/2014/main" id="{2D1D2F6A-99DB-884D-0C28-A6F993352465}"/>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16" name="Freeform 15">
              <a:extLst>
                <a:ext uri="{FF2B5EF4-FFF2-40B4-BE49-F238E27FC236}">
                  <a16:creationId xmlns:a16="http://schemas.microsoft.com/office/drawing/2014/main" id="{568DCBFE-A718-7DED-1397-260167384BF0}"/>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17" name="Freeform 16">
              <a:extLst>
                <a:ext uri="{FF2B5EF4-FFF2-40B4-BE49-F238E27FC236}">
                  <a16:creationId xmlns:a16="http://schemas.microsoft.com/office/drawing/2014/main" id="{02D5362E-8CB0-B111-66D3-FB23A3787F62}"/>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18" name="Freeform 17">
              <a:extLst>
                <a:ext uri="{FF2B5EF4-FFF2-40B4-BE49-F238E27FC236}">
                  <a16:creationId xmlns:a16="http://schemas.microsoft.com/office/drawing/2014/main" id="{0D2F0CAD-BC01-097D-4B6A-2AB295A1ACB0}"/>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DF7B6B19-BCA6-B8A1-DDC2-14FE681BC654}"/>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0CC489B7-CC93-4F46-111E-A7889C500151}"/>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A681AA6F-A2A2-C50A-226A-9E2E661E62BA}"/>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CA90B734-8024-6597-9E61-F01FCB29A256}"/>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FA902EED-A03B-39BC-2934-F23BE5D36283}"/>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7D7A80E5-A45B-6E1B-42E9-C8D6AF2D0A6D}"/>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26405857-CB33-2276-9809-6808B5D73E40}"/>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6AEB53BD-1429-A9EC-A153-B9024ECE90AB}"/>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sp>
        <p:nvSpPr>
          <p:cNvPr id="29" name="TextBox 28">
            <a:extLst>
              <a:ext uri="{FF2B5EF4-FFF2-40B4-BE49-F238E27FC236}">
                <a16:creationId xmlns:a16="http://schemas.microsoft.com/office/drawing/2014/main" id="{23633810-8879-FADD-6B16-32D681E9DFFF}"/>
              </a:ext>
            </a:extLst>
          </p:cNvPr>
          <p:cNvSpPr txBox="1"/>
          <p:nvPr userDrawn="1"/>
        </p:nvSpPr>
        <p:spPr>
          <a:xfrm>
            <a:off x="623146" y="932818"/>
            <a:ext cx="8727924" cy="2239074"/>
          </a:xfrm>
          <a:prstGeom prst="rect">
            <a:avLst/>
          </a:prstGeom>
          <a:noFill/>
        </p:spPr>
        <p:txBody>
          <a:bodyPr wrap="square" rtlCol="0">
            <a:spAutoFit/>
          </a:bodyPr>
          <a:lstStyle/>
          <a:p>
            <a:pPr marL="0" marR="0" lvl="0" indent="0" algn="l" defTabSz="205740" rtl="0" eaLnBrk="1" fontAlgn="auto" latinLnBrk="0" hangingPunct="1">
              <a:lnSpc>
                <a:spcPct val="100000"/>
              </a:lnSpc>
              <a:spcBef>
                <a:spcPts val="0"/>
              </a:spcBef>
              <a:spcAft>
                <a:spcPts val="0"/>
              </a:spcAft>
              <a:buClrTx/>
              <a:buSzTx/>
              <a:buFontTx/>
              <a:buNone/>
              <a:tabLst/>
              <a:defRPr/>
            </a:pPr>
            <a:r>
              <a:rPr lang="en-US" sz="4000" b="0" i="0" dirty="0">
                <a:solidFill>
                  <a:srgbClr val="5B1F69"/>
                </a:solidFill>
                <a:latin typeface="Gill Sans MT" panose="020B0502020104020203" pitchFamily="34" charset="77"/>
              </a:rPr>
              <a:t>Hello. </a:t>
            </a:r>
            <a:br>
              <a:rPr lang="en-US" sz="1260" b="0" i="0" dirty="0">
                <a:solidFill>
                  <a:srgbClr val="565A5C"/>
                </a:solidFill>
                <a:latin typeface="Gill Sans MT" panose="020B0502020104020203" pitchFamily="34" charset="77"/>
              </a:rPr>
            </a:br>
            <a:br>
              <a:rPr lang="en-US" sz="1100" b="0" i="0" dirty="0">
                <a:solidFill>
                  <a:srgbClr val="565A5C"/>
                </a:solidFill>
                <a:latin typeface="Gill Sans MT" panose="020B0502020104020203" pitchFamily="34" charset="77"/>
              </a:rPr>
            </a:br>
            <a:r>
              <a:rPr lang="en-US" sz="1200" b="0" i="0" dirty="0">
                <a:solidFill>
                  <a:srgbClr val="565A5C"/>
                </a:solidFill>
                <a:latin typeface="Gill Sans MT" panose="020B0502020104020203" pitchFamily="34" charset="77"/>
              </a:rPr>
              <a:t>This is your official Mitie social media post template.  </a:t>
            </a:r>
            <a:br>
              <a:rPr lang="en-US" sz="1200" b="0" i="0" dirty="0">
                <a:solidFill>
                  <a:srgbClr val="565A5C"/>
                </a:solidFill>
                <a:latin typeface="Gill Sans MT" panose="020B0502020104020203" pitchFamily="34" charset="77"/>
              </a:rPr>
            </a:br>
            <a:br>
              <a:rPr lang="en-GB" sz="1200" b="0" i="0" dirty="0">
                <a:solidFill>
                  <a:srgbClr val="565A5C"/>
                </a:solidFill>
                <a:latin typeface="Gill Sans MT" panose="020B0502020104020203" pitchFamily="34" charset="77"/>
              </a:rPr>
            </a:br>
            <a:r>
              <a:rPr lang="en-GB" sz="1200" b="0" i="0" dirty="0">
                <a:solidFill>
                  <a:srgbClr val="565A5C"/>
                </a:solidFill>
                <a:latin typeface="Gill Sans MT" panose="020B0502020104020203" pitchFamily="34" charset="77"/>
              </a:rPr>
              <a:t>Designed for full flexibility, this template accommodates various content types. Access additional template options via the ‘New slide’ drop down or ‘Layout’ buttons in the top navigation (see example on right).</a:t>
            </a:r>
            <a:br>
              <a:rPr lang="en-GB" sz="1200" b="0" i="0" dirty="0">
                <a:solidFill>
                  <a:srgbClr val="565A5C"/>
                </a:solidFill>
                <a:latin typeface="Gill Sans MT" panose="020B0502020104020203" pitchFamily="34" charset="77"/>
              </a:rPr>
            </a:br>
            <a:br>
              <a:rPr lang="en-GB" sz="1200" b="0" i="0" dirty="0">
                <a:solidFill>
                  <a:srgbClr val="565A5C"/>
                </a:solidFill>
                <a:latin typeface="Gill Sans MT" panose="020B0502020104020203" pitchFamily="34" charset="77"/>
              </a:rPr>
            </a:br>
            <a:r>
              <a:rPr lang="en-GB" sz="1200" b="0" i="0" dirty="0">
                <a:solidFill>
                  <a:srgbClr val="565A5C"/>
                </a:solidFill>
                <a:latin typeface="Gill Sans MT" panose="020B0502020104020203" pitchFamily="34" charset="77"/>
              </a:rPr>
              <a:t>For brand icons and imagery, please visit our branding platform. For comprehensive brand guidance, visit </a:t>
            </a:r>
            <a:r>
              <a:rPr lang="en-GB" sz="1200" b="0" i="0" dirty="0">
                <a:solidFill>
                  <a:srgbClr val="565A5C"/>
                </a:solidFill>
                <a:latin typeface="Gill Sans MT" panose="020B0502020104020203" pitchFamily="34" charset="77"/>
                <a:hlinkClick r:id="rId2">
                  <a:extLst>
                    <a:ext uri="{A12FA001-AC4F-418D-AE19-62706E023703}">
                      <ahyp:hlinkClr xmlns:ahyp="http://schemas.microsoft.com/office/drawing/2018/hyperlinkcolor" val="tx"/>
                    </a:ext>
                  </a:extLst>
                </a:hlinkClick>
              </a:rPr>
              <a:t>branding.mitie.com</a:t>
            </a:r>
            <a:br>
              <a:rPr lang="en-GB" sz="1200" b="0" i="0" dirty="0">
                <a:solidFill>
                  <a:srgbClr val="565A5C"/>
                </a:solidFill>
                <a:latin typeface="Gill Sans MT" panose="020B0502020104020203" pitchFamily="34" charset="77"/>
              </a:rPr>
            </a:br>
            <a:endParaRPr lang="en-US" sz="1200" b="0" i="0" dirty="0">
              <a:solidFill>
                <a:srgbClr val="565A5C"/>
              </a:solidFill>
              <a:latin typeface="Gill Sans MT" panose="020B0502020104020203" pitchFamily="34" charset="77"/>
            </a:endParaRPr>
          </a:p>
          <a:p>
            <a:endParaRPr lang="en-US" sz="450" b="0" i="0" dirty="0">
              <a:latin typeface="Gill Sans MT" panose="020B0502020104020203" pitchFamily="34" charset="77"/>
            </a:endParaRPr>
          </a:p>
        </p:txBody>
      </p:sp>
      <p:pic>
        <p:nvPicPr>
          <p:cNvPr id="10" name="Graphic 9">
            <a:extLst>
              <a:ext uri="{FF2B5EF4-FFF2-40B4-BE49-F238E27FC236}">
                <a16:creationId xmlns:a16="http://schemas.microsoft.com/office/drawing/2014/main" id="{F213717F-DA71-DB1A-9ADC-3B0F19D7AA1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4237" y="263397"/>
            <a:ext cx="2172715" cy="408423"/>
          </a:xfrm>
          <a:prstGeom prst="rect">
            <a:avLst/>
          </a:prstGeom>
        </p:spPr>
      </p:pic>
      <p:pic>
        <p:nvPicPr>
          <p:cNvPr id="27" name="Picture 26" descr="A screenshot of a computer screen&#10;&#10;AI-generated content may be incorrect.">
            <a:extLst>
              <a:ext uri="{FF2B5EF4-FFF2-40B4-BE49-F238E27FC236}">
                <a16:creationId xmlns:a16="http://schemas.microsoft.com/office/drawing/2014/main" id="{B6940A76-DAE9-3664-1607-E3EE82ACC323}"/>
              </a:ext>
            </a:extLst>
          </p:cNvPr>
          <p:cNvPicPr>
            <a:picLocks noChangeAspect="1"/>
          </p:cNvPicPr>
          <p:nvPr userDrawn="1"/>
        </p:nvPicPr>
        <p:blipFill>
          <a:blip r:embed="rId5"/>
          <a:stretch>
            <a:fillRect/>
          </a:stretch>
        </p:blipFill>
        <p:spPr>
          <a:xfrm>
            <a:off x="805062" y="3822536"/>
            <a:ext cx="9990990" cy="4223279"/>
          </a:xfrm>
          <a:prstGeom prst="rect">
            <a:avLst/>
          </a:prstGeom>
        </p:spPr>
      </p:pic>
    </p:spTree>
    <p:extLst>
      <p:ext uri="{BB962C8B-B14F-4D97-AF65-F5344CB8AC3E}">
        <p14:creationId xmlns:p14="http://schemas.microsoft.com/office/powerpoint/2010/main" val="111834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tt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60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mage + Navy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431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134DA1E8-52FD-9F6C-B989-438492D2AE71}"/>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2" name="Text Placeholder 9">
            <a:extLst>
              <a:ext uri="{FF2B5EF4-FFF2-40B4-BE49-F238E27FC236}">
                <a16:creationId xmlns:a16="http://schemas.microsoft.com/office/drawing/2014/main" id="{A73E8723-C670-1125-7F74-5D6977F29902}"/>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5" name="Graphic 4">
            <a:extLst>
              <a:ext uri="{FF2B5EF4-FFF2-40B4-BE49-F238E27FC236}">
                <a16:creationId xmlns:a16="http://schemas.microsoft.com/office/drawing/2014/main" id="{D211D7E6-10DA-13A2-2873-A43A720A30D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6" name="Picture Placeholder 8">
            <a:extLst>
              <a:ext uri="{FF2B5EF4-FFF2-40B4-BE49-F238E27FC236}">
                <a16:creationId xmlns:a16="http://schemas.microsoft.com/office/drawing/2014/main" id="{884FB07B-22F5-A327-3793-5A02D0E4DCA6}"/>
              </a:ext>
            </a:extLst>
          </p:cNvPr>
          <p:cNvSpPr>
            <a:spLocks noGrp="1"/>
          </p:cNvSpPr>
          <p:nvPr>
            <p:ph type="pic" sz="quarter" idx="11" hasCustomPrompt="1"/>
          </p:nvPr>
        </p:nvSpPr>
        <p:spPr>
          <a:xfrm>
            <a:off x="0" y="1"/>
            <a:ext cx="8982945" cy="3901439"/>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4" name="Text Placeholder 4">
            <a:extLst>
              <a:ext uri="{FF2B5EF4-FFF2-40B4-BE49-F238E27FC236}">
                <a16:creationId xmlns:a16="http://schemas.microsoft.com/office/drawing/2014/main" id="{D45C36B4-20A9-7570-238A-F46F78836D9A}"/>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253892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 White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E9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7" name="Graphic 6">
            <a:extLst>
              <a:ext uri="{FF2B5EF4-FFF2-40B4-BE49-F238E27FC236}">
                <a16:creationId xmlns:a16="http://schemas.microsoft.com/office/drawing/2014/main" id="{01626006-F78E-926C-A3F9-EC66321DE0A0}"/>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4" name="Text Placeholder 9">
            <a:extLst>
              <a:ext uri="{FF2B5EF4-FFF2-40B4-BE49-F238E27FC236}">
                <a16:creationId xmlns:a16="http://schemas.microsoft.com/office/drawing/2014/main" id="{BEE1D8BB-6605-7AC7-ABED-807B535CBE10}"/>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rgbClr val="5B1F69"/>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6" name="Graphic 5">
            <a:extLst>
              <a:ext uri="{FF2B5EF4-FFF2-40B4-BE49-F238E27FC236}">
                <a16:creationId xmlns:a16="http://schemas.microsoft.com/office/drawing/2014/main" id="{AD825D91-AC8F-B014-C9D7-2BDDA77A6A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3" name="Picture Placeholder 8">
            <a:extLst>
              <a:ext uri="{FF2B5EF4-FFF2-40B4-BE49-F238E27FC236}">
                <a16:creationId xmlns:a16="http://schemas.microsoft.com/office/drawing/2014/main" id="{24517789-7BA7-2DF0-C89B-3B6D37B8C778}"/>
              </a:ext>
            </a:extLst>
          </p:cNvPr>
          <p:cNvSpPr>
            <a:spLocks noGrp="1"/>
          </p:cNvSpPr>
          <p:nvPr>
            <p:ph type="pic" sz="quarter" idx="11" hasCustomPrompt="1"/>
          </p:nvPr>
        </p:nvSpPr>
        <p:spPr>
          <a:xfrm>
            <a:off x="0" y="1"/>
            <a:ext cx="8982945" cy="3901439"/>
          </a:xfrm>
          <a:prstGeom prst="rect">
            <a:avLst/>
          </a:prstGeom>
          <a:blipFill dpi="0" rotWithShape="1">
            <a:blip r:embed="rId6"/>
            <a:srcRect/>
            <a:tile tx="0" ty="0" sx="100000" sy="100000" flip="none" algn="tl"/>
          </a:blipFill>
        </p:spPr>
        <p:txBody>
          <a:bodyPr/>
          <a:lstStyle>
            <a:lvl1pPr marL="0" indent="0">
              <a:buNone/>
              <a:defRPr/>
            </a:lvl1pPr>
          </a:lstStyle>
          <a:p>
            <a:r>
              <a:rPr lang="en-GB"/>
              <a:t> </a:t>
            </a:r>
            <a:endParaRPr lang="en-US"/>
          </a:p>
        </p:txBody>
      </p:sp>
      <p:sp>
        <p:nvSpPr>
          <p:cNvPr id="5" name="Text Placeholder 4">
            <a:extLst>
              <a:ext uri="{FF2B5EF4-FFF2-40B4-BE49-F238E27FC236}">
                <a16:creationId xmlns:a16="http://schemas.microsoft.com/office/drawing/2014/main" id="{C93CC1DA-3D71-9EB6-FF8D-A0B541CF8119}"/>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431D5F"/>
          </a:solidFill>
        </p:spPr>
        <p:txBody>
          <a:bodyPr lIns="36000" tIns="72000" rIns="36000" bIns="36000" anchor="ctr" anchorCtr="0"/>
          <a:lstStyle>
            <a:lvl1pPr marL="0" indent="0" algn="ctr">
              <a:buNone/>
              <a:defRPr sz="1400" b="0" i="0">
                <a:solidFill>
                  <a:schemeClr val="bg1"/>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68515952"/>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Nav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Picture Placeholder 8">
            <a:extLst>
              <a:ext uri="{FF2B5EF4-FFF2-40B4-BE49-F238E27FC236}">
                <a16:creationId xmlns:a16="http://schemas.microsoft.com/office/drawing/2014/main" id="{8E881D90-AA9F-F14C-3B91-DF71A701D968}"/>
              </a:ext>
            </a:extLst>
          </p:cNvPr>
          <p:cNvSpPr>
            <a:spLocks noGrp="1"/>
          </p:cNvSpPr>
          <p:nvPr>
            <p:ph type="pic" sz="quarter" idx="11" hasCustomPrompt="1"/>
          </p:nvPr>
        </p:nvSpPr>
        <p:spPr>
          <a:xfrm>
            <a:off x="0" y="1"/>
            <a:ext cx="8982945" cy="3901439"/>
          </a:xfrm>
          <a:prstGeom prst="rect">
            <a:avLst/>
          </a:prstGeom>
          <a:blipFill dpi="0" rotWithShape="1">
            <a:blip r:embed="rId2"/>
            <a:srcRect/>
            <a:tile tx="0" ty="0" sx="100000" sy="100000" flip="none" algn="tl"/>
          </a:blipFill>
        </p:spPr>
        <p:txBody>
          <a:bodyPr/>
          <a:lstStyle>
            <a:lvl1pPr marL="0" indent="0">
              <a:buNone/>
              <a:defRPr/>
            </a:lvl1pPr>
          </a:lstStyle>
          <a:p>
            <a:r>
              <a:rPr lang="en-GB"/>
              <a:t> </a:t>
            </a:r>
            <a:endParaRPr lang="en-US"/>
          </a:p>
        </p:txBody>
      </p:sp>
      <p:sp>
        <p:nvSpPr>
          <p:cNvPr id="4" name="Text Placeholder 9">
            <a:extLst>
              <a:ext uri="{FF2B5EF4-FFF2-40B4-BE49-F238E27FC236}">
                <a16:creationId xmlns:a16="http://schemas.microsoft.com/office/drawing/2014/main" id="{99E2B362-CFCE-CDB6-7C0E-121BFAFBDCD9}"/>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7" name="Graphic 6">
            <a:extLst>
              <a:ext uri="{FF2B5EF4-FFF2-40B4-BE49-F238E27FC236}">
                <a16:creationId xmlns:a16="http://schemas.microsoft.com/office/drawing/2014/main" id="{706FA2F2-3541-C116-1766-E07AE66A54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42899" y="8657124"/>
            <a:ext cx="1610434" cy="302727"/>
          </a:xfrm>
          <a:prstGeom prst="rect">
            <a:avLst/>
          </a:prstGeom>
        </p:spPr>
      </p:pic>
      <p:sp>
        <p:nvSpPr>
          <p:cNvPr id="3" name="Text Placeholder 4">
            <a:extLst>
              <a:ext uri="{FF2B5EF4-FFF2-40B4-BE49-F238E27FC236}">
                <a16:creationId xmlns:a16="http://schemas.microsoft.com/office/drawing/2014/main" id="{0B5A8636-87AC-51C8-6A7B-7045B0B7969F}"/>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163568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mage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431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ext Placeholder 9">
            <a:extLst>
              <a:ext uri="{FF2B5EF4-FFF2-40B4-BE49-F238E27FC236}">
                <a16:creationId xmlns:a16="http://schemas.microsoft.com/office/drawing/2014/main" id="{A73E8723-C670-1125-7F74-5D6977F29902}"/>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5" name="Graphic 4">
            <a:extLst>
              <a:ext uri="{FF2B5EF4-FFF2-40B4-BE49-F238E27FC236}">
                <a16:creationId xmlns:a16="http://schemas.microsoft.com/office/drawing/2014/main" id="{D211D7E6-10DA-13A2-2873-A43A720A30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42899" y="8657124"/>
            <a:ext cx="1610434" cy="302727"/>
          </a:xfrm>
          <a:prstGeom prst="rect">
            <a:avLst/>
          </a:prstGeom>
        </p:spPr>
      </p:pic>
      <p:sp>
        <p:nvSpPr>
          <p:cNvPr id="6" name="Picture Placeholder 8">
            <a:extLst>
              <a:ext uri="{FF2B5EF4-FFF2-40B4-BE49-F238E27FC236}">
                <a16:creationId xmlns:a16="http://schemas.microsoft.com/office/drawing/2014/main" id="{884FB07B-22F5-A327-3793-5A02D0E4DCA6}"/>
              </a:ext>
            </a:extLst>
          </p:cNvPr>
          <p:cNvSpPr>
            <a:spLocks noGrp="1"/>
          </p:cNvSpPr>
          <p:nvPr>
            <p:ph type="pic" sz="quarter" idx="11" hasCustomPrompt="1"/>
          </p:nvPr>
        </p:nvSpPr>
        <p:spPr>
          <a:xfrm>
            <a:off x="0" y="1"/>
            <a:ext cx="8982945" cy="3901439"/>
          </a:xfrm>
          <a:prstGeom prst="rect">
            <a:avLst/>
          </a:prstGeom>
          <a:blipFill dpi="0" rotWithShape="1">
            <a:blip r:embed="rId4"/>
            <a:srcRect/>
            <a:tile tx="0" ty="0" sx="100000" sy="100000" flip="none" algn="tl"/>
          </a:blipFill>
        </p:spPr>
        <p:txBody>
          <a:bodyPr/>
          <a:lstStyle>
            <a:lvl1pPr marL="0" indent="0">
              <a:buNone/>
              <a:defRPr/>
            </a:lvl1pPr>
          </a:lstStyle>
          <a:p>
            <a:r>
              <a:rPr lang="en-GB"/>
              <a:t> </a:t>
            </a:r>
            <a:endParaRPr lang="en-US"/>
          </a:p>
        </p:txBody>
      </p:sp>
      <p:sp>
        <p:nvSpPr>
          <p:cNvPr id="3" name="Text Placeholder 4">
            <a:extLst>
              <a:ext uri="{FF2B5EF4-FFF2-40B4-BE49-F238E27FC236}">
                <a16:creationId xmlns:a16="http://schemas.microsoft.com/office/drawing/2014/main" id="{2BB6D3D1-0691-1845-1691-870F50FD84CE}"/>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66195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mage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E9EA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 name="Text Placeholder 9">
            <a:extLst>
              <a:ext uri="{FF2B5EF4-FFF2-40B4-BE49-F238E27FC236}">
                <a16:creationId xmlns:a16="http://schemas.microsoft.com/office/drawing/2014/main" id="{BEE1D8BB-6605-7AC7-ABED-807B535CBE10}"/>
              </a:ext>
            </a:extLst>
          </p:cNvPr>
          <p:cNvSpPr>
            <a:spLocks noGrp="1"/>
          </p:cNvSpPr>
          <p:nvPr>
            <p:ph type="body" sz="quarter" idx="13" hasCustomPrompt="1"/>
          </p:nvPr>
        </p:nvSpPr>
        <p:spPr>
          <a:xfrm>
            <a:off x="1355699" y="4140669"/>
            <a:ext cx="9010340" cy="2603949"/>
          </a:xfrm>
          <a:prstGeom prst="rect">
            <a:avLst/>
          </a:prstGeom>
        </p:spPr>
        <p:txBody>
          <a:bodyPr/>
          <a:lstStyle>
            <a:lvl1pPr marL="0" indent="0">
              <a:lnSpc>
                <a:spcPct val="100000"/>
              </a:lnSpc>
              <a:buNone/>
              <a:defRPr sz="2970" b="0" i="0">
                <a:solidFill>
                  <a:srgbClr val="5B1F69"/>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6" name="Graphic 5">
            <a:extLst>
              <a:ext uri="{FF2B5EF4-FFF2-40B4-BE49-F238E27FC236}">
                <a16:creationId xmlns:a16="http://schemas.microsoft.com/office/drawing/2014/main" id="{AD825D91-AC8F-B014-C9D7-2BDDA77A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42899" y="8657124"/>
            <a:ext cx="1610434" cy="302727"/>
          </a:xfrm>
          <a:prstGeom prst="rect">
            <a:avLst/>
          </a:prstGeom>
        </p:spPr>
      </p:pic>
      <p:sp>
        <p:nvSpPr>
          <p:cNvPr id="3" name="Picture Placeholder 8">
            <a:extLst>
              <a:ext uri="{FF2B5EF4-FFF2-40B4-BE49-F238E27FC236}">
                <a16:creationId xmlns:a16="http://schemas.microsoft.com/office/drawing/2014/main" id="{24517789-7BA7-2DF0-C89B-3B6D37B8C778}"/>
              </a:ext>
            </a:extLst>
          </p:cNvPr>
          <p:cNvSpPr>
            <a:spLocks noGrp="1"/>
          </p:cNvSpPr>
          <p:nvPr>
            <p:ph type="pic" sz="quarter" idx="11" hasCustomPrompt="1"/>
          </p:nvPr>
        </p:nvSpPr>
        <p:spPr>
          <a:xfrm>
            <a:off x="0" y="1"/>
            <a:ext cx="8982945" cy="3901439"/>
          </a:xfrm>
          <a:prstGeom prst="rect">
            <a:avLst/>
          </a:prstGeom>
          <a:blipFill dpi="0" rotWithShape="1">
            <a:blip r:embed="rId4"/>
            <a:srcRect/>
            <a:tile tx="0" ty="0" sx="100000" sy="100000" flip="none" algn="tl"/>
          </a:blipFill>
        </p:spPr>
        <p:txBody>
          <a:bodyPr/>
          <a:lstStyle>
            <a:lvl1pPr marL="0" indent="0">
              <a:buNone/>
              <a:defRPr/>
            </a:lvl1pPr>
          </a:lstStyle>
          <a:p>
            <a:r>
              <a:rPr lang="en-GB"/>
              <a:t> </a:t>
            </a:r>
            <a:endParaRPr lang="en-US"/>
          </a:p>
        </p:txBody>
      </p:sp>
      <p:sp>
        <p:nvSpPr>
          <p:cNvPr id="5" name="Text Placeholder 4">
            <a:extLst>
              <a:ext uri="{FF2B5EF4-FFF2-40B4-BE49-F238E27FC236}">
                <a16:creationId xmlns:a16="http://schemas.microsoft.com/office/drawing/2014/main" id="{E5014D65-241D-BD7D-72CE-32FD4DF60241}"/>
              </a:ext>
            </a:extLst>
          </p:cNvPr>
          <p:cNvSpPr>
            <a:spLocks noGrp="1"/>
          </p:cNvSpPr>
          <p:nvPr>
            <p:ph type="body" sz="quarter" idx="16" hasCustomPrompt="1"/>
          </p:nvPr>
        </p:nvSpPr>
        <p:spPr>
          <a:xfrm>
            <a:off x="1083013" y="7401665"/>
            <a:ext cx="2897114" cy="349770"/>
          </a:xfrm>
          <a:prstGeom prst="roundRect">
            <a:avLst>
              <a:gd name="adj" fmla="val 45559"/>
            </a:avLst>
          </a:prstGeom>
          <a:solidFill>
            <a:srgbClr val="431D5F"/>
          </a:solidFill>
        </p:spPr>
        <p:txBody>
          <a:bodyPr lIns="36000" tIns="72000" rIns="36000" bIns="36000" anchor="ctr" anchorCtr="0"/>
          <a:lstStyle>
            <a:lvl1pPr marL="0" indent="0" algn="ctr">
              <a:buNone/>
              <a:defRPr sz="1400" b="0" i="0">
                <a:solidFill>
                  <a:schemeClr val="bg1"/>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2880332186"/>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Navy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431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30E05A8C-76CE-F156-A204-138AABADC8F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5" name="Text Placeholder 9">
            <a:extLst>
              <a:ext uri="{FF2B5EF4-FFF2-40B4-BE49-F238E27FC236}">
                <a16:creationId xmlns:a16="http://schemas.microsoft.com/office/drawing/2014/main" id="{71FDAC58-1F11-CF80-CC2B-8CDED6D22AEF}"/>
              </a:ext>
            </a:extLst>
          </p:cNvPr>
          <p:cNvSpPr>
            <a:spLocks noGrp="1"/>
          </p:cNvSpPr>
          <p:nvPr>
            <p:ph type="body" sz="quarter" idx="13" hasCustomPrompt="1"/>
          </p:nvPr>
        </p:nvSpPr>
        <p:spPr>
          <a:xfrm>
            <a:off x="1038140" y="1065223"/>
            <a:ext cx="9010340" cy="3588768"/>
          </a:xfrm>
          <a:prstGeom prst="rect">
            <a:avLst/>
          </a:prstGeom>
        </p:spPr>
        <p:txBody>
          <a:bodyPr/>
          <a:lstStyle>
            <a:lvl1pPr marL="0" indent="0">
              <a:lnSpc>
                <a:spcPct val="100000"/>
              </a:lnSpc>
              <a:buNone/>
              <a:defRPr sz="315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4" name="Graphic 3">
            <a:extLst>
              <a:ext uri="{FF2B5EF4-FFF2-40B4-BE49-F238E27FC236}">
                <a16:creationId xmlns:a16="http://schemas.microsoft.com/office/drawing/2014/main" id="{B72C567D-72DB-AFAE-D930-01B2C698A2A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2" name="Text Placeholder 4">
            <a:extLst>
              <a:ext uri="{FF2B5EF4-FFF2-40B4-BE49-F238E27FC236}">
                <a16:creationId xmlns:a16="http://schemas.microsoft.com/office/drawing/2014/main" id="{F7611E78-8360-5F79-36E6-D9D65A35B5B0}"/>
              </a:ext>
            </a:extLst>
          </p:cNvPr>
          <p:cNvSpPr>
            <a:spLocks noGrp="1"/>
          </p:cNvSpPr>
          <p:nvPr>
            <p:ph type="body" sz="quarter" idx="16" hasCustomPrompt="1"/>
          </p:nvPr>
        </p:nvSpPr>
        <p:spPr>
          <a:xfrm>
            <a:off x="1083013" y="5639126"/>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223798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yan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9F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5" name="Graphic 4">
            <a:extLst>
              <a:ext uri="{FF2B5EF4-FFF2-40B4-BE49-F238E27FC236}">
                <a16:creationId xmlns:a16="http://schemas.microsoft.com/office/drawing/2014/main" id="{7885FBC4-6EAB-F97B-5C55-F239928A9982}"/>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4" name="Text Placeholder 9">
            <a:extLst>
              <a:ext uri="{FF2B5EF4-FFF2-40B4-BE49-F238E27FC236}">
                <a16:creationId xmlns:a16="http://schemas.microsoft.com/office/drawing/2014/main" id="{4D3E7281-26E1-5729-A4B9-EBEF6442F545}"/>
              </a:ext>
            </a:extLst>
          </p:cNvPr>
          <p:cNvSpPr>
            <a:spLocks noGrp="1"/>
          </p:cNvSpPr>
          <p:nvPr>
            <p:ph type="body" sz="quarter" idx="13" hasCustomPrompt="1"/>
          </p:nvPr>
        </p:nvSpPr>
        <p:spPr>
          <a:xfrm>
            <a:off x="1038140" y="1065223"/>
            <a:ext cx="9010340" cy="3588768"/>
          </a:xfrm>
          <a:prstGeom prst="rect">
            <a:avLst/>
          </a:prstGeom>
        </p:spPr>
        <p:txBody>
          <a:bodyPr/>
          <a:lstStyle>
            <a:lvl1pPr marL="0" indent="0">
              <a:lnSpc>
                <a:spcPct val="100000"/>
              </a:lnSpc>
              <a:buNone/>
              <a:defRPr sz="315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6" name="Graphic 5">
            <a:extLst>
              <a:ext uri="{FF2B5EF4-FFF2-40B4-BE49-F238E27FC236}">
                <a16:creationId xmlns:a16="http://schemas.microsoft.com/office/drawing/2014/main" id="{4399E2F3-07DC-D787-C57E-A0F45B2590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2" name="Text Placeholder 4">
            <a:extLst>
              <a:ext uri="{FF2B5EF4-FFF2-40B4-BE49-F238E27FC236}">
                <a16:creationId xmlns:a16="http://schemas.microsoft.com/office/drawing/2014/main" id="{B1F1AAB7-CBF4-C4B3-7D7A-CDE3AAECA03F}"/>
              </a:ext>
            </a:extLst>
          </p:cNvPr>
          <p:cNvSpPr>
            <a:spLocks noGrp="1"/>
          </p:cNvSpPr>
          <p:nvPr>
            <p:ph type="body" sz="quarter" idx="16" hasCustomPrompt="1"/>
          </p:nvPr>
        </p:nvSpPr>
        <p:spPr>
          <a:xfrm>
            <a:off x="1083013" y="5639126"/>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300871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urple Fab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784B79-89BB-EEA2-ADA6-31BBEF34F762}"/>
              </a:ext>
            </a:extLst>
          </p:cNvPr>
          <p:cNvSpPr/>
          <p:nvPr userDrawn="1"/>
        </p:nvSpPr>
        <p:spPr>
          <a:xfrm>
            <a:off x="0" y="0"/>
            <a:ext cx="12192000" cy="9144000"/>
          </a:xfrm>
          <a:prstGeom prst="rect">
            <a:avLst/>
          </a:prstGeom>
          <a:solidFill>
            <a:srgbClr val="0028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3" name="Graphic 2">
            <a:extLst>
              <a:ext uri="{FF2B5EF4-FFF2-40B4-BE49-F238E27FC236}">
                <a16:creationId xmlns:a16="http://schemas.microsoft.com/office/drawing/2014/main" id="{396EC975-66C4-B1D3-DED8-F2D77FF3FC1F}"/>
              </a:ext>
            </a:extLst>
          </p:cNvPr>
          <p:cNvPicPr>
            <a:picLocks noChangeAspect="1"/>
          </p:cNvPicPr>
          <p:nvPr userDrawn="1"/>
        </p:nvPicPr>
        <p:blipFill>
          <a:blip r:embed="rId2">
            <a:extLst>
              <a:ext uri="{96DAC541-7B7A-43D3-8B79-37D633B846F1}">
                <asvg:svgBlip xmlns:asvg="http://schemas.microsoft.com/office/drawing/2016/SVG/main" r:embed="rId3"/>
              </a:ext>
            </a:extLst>
          </a:blip>
          <a:srcRect l="26965" r="46238" b="21173"/>
          <a:stretch/>
        </p:blipFill>
        <p:spPr>
          <a:xfrm>
            <a:off x="0" y="2"/>
            <a:ext cx="12192000" cy="9143999"/>
          </a:xfrm>
          <a:prstGeom prst="rect">
            <a:avLst/>
          </a:prstGeom>
        </p:spPr>
      </p:pic>
      <p:sp>
        <p:nvSpPr>
          <p:cNvPr id="4" name="Text Placeholder 9">
            <a:extLst>
              <a:ext uri="{FF2B5EF4-FFF2-40B4-BE49-F238E27FC236}">
                <a16:creationId xmlns:a16="http://schemas.microsoft.com/office/drawing/2014/main" id="{4CBCA056-2226-C205-0305-1769FB3F947E}"/>
              </a:ext>
            </a:extLst>
          </p:cNvPr>
          <p:cNvSpPr>
            <a:spLocks noGrp="1"/>
          </p:cNvSpPr>
          <p:nvPr>
            <p:ph type="body" sz="quarter" idx="13" hasCustomPrompt="1"/>
          </p:nvPr>
        </p:nvSpPr>
        <p:spPr>
          <a:xfrm>
            <a:off x="1038140" y="1065223"/>
            <a:ext cx="9010340" cy="3588768"/>
          </a:xfrm>
          <a:prstGeom prst="rect">
            <a:avLst/>
          </a:prstGeom>
        </p:spPr>
        <p:txBody>
          <a:bodyPr/>
          <a:lstStyle>
            <a:lvl1pPr marL="0" indent="0">
              <a:lnSpc>
                <a:spcPct val="100000"/>
              </a:lnSpc>
              <a:buNone/>
              <a:defRPr sz="3150" b="0" i="0">
                <a:solidFill>
                  <a:schemeClr val="bg1"/>
                </a:solidFill>
                <a:latin typeface="Gill Sans MT" panose="020B0502020104020203" pitchFamily="34" charset="77"/>
              </a:defRPr>
            </a:lvl1pPr>
            <a:lvl2pPr marL="106441" indent="0">
              <a:lnSpc>
                <a:spcPct val="100000"/>
              </a:lnSpc>
              <a:buFont typeface="Arial" panose="020B0604020202020204" pitchFamily="34" charset="0"/>
              <a:buNone/>
              <a:tabLst/>
              <a:defRPr sz="2970" b="0" i="0">
                <a:latin typeface="Gill Sans MT" panose="020B0502020104020203" pitchFamily="34" charset="77"/>
              </a:defRPr>
            </a:lvl2pPr>
            <a:lvl3pPr marL="220026" indent="-113585">
              <a:tabLst/>
              <a:defRPr sz="630"/>
            </a:lvl3pPr>
            <a:lvl4pPr marL="220026" indent="-113585">
              <a:tabLst/>
              <a:defRPr sz="630"/>
            </a:lvl4pPr>
            <a:lvl5pPr marL="220026" indent="-113585">
              <a:tabLst/>
              <a:defRPr sz="630"/>
            </a:lvl5pPr>
          </a:lstStyle>
          <a:p>
            <a:pPr lvl="0"/>
            <a:r>
              <a:rPr lang="en-GB" dirty="0"/>
              <a:t>Keep titles short and impactful. If this is all they read, it should be enough.</a:t>
            </a:r>
          </a:p>
        </p:txBody>
      </p:sp>
      <p:pic>
        <p:nvPicPr>
          <p:cNvPr id="5" name="Graphic 4">
            <a:extLst>
              <a:ext uri="{FF2B5EF4-FFF2-40B4-BE49-F238E27FC236}">
                <a16:creationId xmlns:a16="http://schemas.microsoft.com/office/drawing/2014/main" id="{682E54DD-14B8-514F-39A4-07D338D1A8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42899" y="8657124"/>
            <a:ext cx="1610434" cy="302727"/>
          </a:xfrm>
          <a:prstGeom prst="rect">
            <a:avLst/>
          </a:prstGeom>
        </p:spPr>
      </p:pic>
      <p:sp>
        <p:nvSpPr>
          <p:cNvPr id="2" name="Text Placeholder 4">
            <a:extLst>
              <a:ext uri="{FF2B5EF4-FFF2-40B4-BE49-F238E27FC236}">
                <a16:creationId xmlns:a16="http://schemas.microsoft.com/office/drawing/2014/main" id="{71BBDED6-C64C-ED90-02BF-960B5B446C3E}"/>
              </a:ext>
            </a:extLst>
          </p:cNvPr>
          <p:cNvSpPr>
            <a:spLocks noGrp="1"/>
          </p:cNvSpPr>
          <p:nvPr>
            <p:ph type="body" sz="quarter" idx="16" hasCustomPrompt="1"/>
          </p:nvPr>
        </p:nvSpPr>
        <p:spPr>
          <a:xfrm>
            <a:off x="1083013" y="5639126"/>
            <a:ext cx="2897114" cy="349770"/>
          </a:xfrm>
          <a:prstGeom prst="roundRect">
            <a:avLst>
              <a:gd name="adj" fmla="val 45559"/>
            </a:avLst>
          </a:prstGeom>
          <a:solidFill>
            <a:srgbClr val="EFAF00"/>
          </a:solidFill>
        </p:spPr>
        <p:txBody>
          <a:bodyPr lIns="36000" tIns="72000" rIns="36000" bIns="36000" anchor="ctr" anchorCtr="0"/>
          <a:lstStyle>
            <a:lvl1pPr marL="0" indent="0" algn="ctr">
              <a:buNone/>
              <a:defRPr sz="1400" b="0" i="0">
                <a:solidFill>
                  <a:srgbClr val="431D5F"/>
                </a:solidFill>
                <a:latin typeface="Gill Sans MT" panose="020B0502020104020203" pitchFamily="34" charset="77"/>
              </a:defRPr>
            </a:lvl1pPr>
          </a:lstStyle>
          <a:p>
            <a:pPr lvl="0"/>
            <a:r>
              <a:rPr lang="en-GB" dirty="0"/>
              <a:t>READ MORE</a:t>
            </a:r>
            <a:endParaRPr lang="en-US" dirty="0"/>
          </a:p>
        </p:txBody>
      </p:sp>
    </p:spTree>
    <p:extLst>
      <p:ext uri="{BB962C8B-B14F-4D97-AF65-F5344CB8AC3E}">
        <p14:creationId xmlns:p14="http://schemas.microsoft.com/office/powerpoint/2010/main" val="39969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18084"/>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3" r:id="rId3"/>
    <p:sldLayoutId id="2147483679" r:id="rId4"/>
    <p:sldLayoutId id="2147483680" r:id="rId5"/>
    <p:sldLayoutId id="2147483681" r:id="rId6"/>
    <p:sldLayoutId id="2147483654" r:id="rId7"/>
    <p:sldLayoutId id="2147483655" r:id="rId8"/>
    <p:sldLayoutId id="2147483656" r:id="rId9"/>
    <p:sldLayoutId id="2147483659" r:id="rId10"/>
    <p:sldLayoutId id="2147483660" r:id="rId11"/>
    <p:sldLayoutId id="2147483661" r:id="rId12"/>
    <p:sldLayoutId id="2147483662" r:id="rId13"/>
    <p:sldLayoutId id="2147483677" r:id="rId14"/>
    <p:sldLayoutId id="2147483676" r:id="rId15"/>
    <p:sldLayoutId id="2147483678" r:id="rId16"/>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0.xml"/><Relationship Id="rId5" Type="http://schemas.openxmlformats.org/officeDocument/2006/relationships/image" Target="../media/image29.emf"/><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hyperlink" Target="https://urldefense.com/v3/__https:/vimeo.com/942024552/eea3dd0676?share=copy*t=139.92__;Iw!!G416Ov7nCA!sExBW35ORzQVDCB5htzBiofZG9vzfHBRFayx_QWK5-iLsM5yhgCTLevqylSG4BVAbCeSes4WP9p3YFvwiEAdUj_qn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28.emf"/><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3ADBBF-EC49-8BA9-3A73-9C863B343B85}"/>
              </a:ext>
            </a:extLst>
          </p:cNvPr>
          <p:cNvSpPr>
            <a:spLocks noGrp="1"/>
          </p:cNvSpPr>
          <p:nvPr>
            <p:ph type="body" sz="quarter" idx="13"/>
          </p:nvPr>
        </p:nvSpPr>
        <p:spPr>
          <a:xfrm>
            <a:off x="420214" y="742348"/>
            <a:ext cx="9143334" cy="4160311"/>
          </a:xfrm>
        </p:spPr>
        <p:txBody>
          <a:bodyPr/>
          <a:lstStyle/>
          <a:p>
            <a:r>
              <a:rPr lang="en-GB" sz="4000" dirty="0"/>
              <a:t>Euston MRF - Material recovery facility</a:t>
            </a:r>
          </a:p>
        </p:txBody>
      </p:sp>
      <p:pic>
        <p:nvPicPr>
          <p:cNvPr id="7" name="Picture 6">
            <a:extLst>
              <a:ext uri="{FF2B5EF4-FFF2-40B4-BE49-F238E27FC236}">
                <a16:creationId xmlns:a16="http://schemas.microsoft.com/office/drawing/2014/main" id="{377DB04B-8283-11A3-3926-76406F1726FB}"/>
              </a:ext>
            </a:extLst>
          </p:cNvPr>
          <p:cNvPicPr>
            <a:picLocks noChangeAspect="1"/>
          </p:cNvPicPr>
          <p:nvPr/>
        </p:nvPicPr>
        <p:blipFill>
          <a:blip r:embed="rId2"/>
          <a:stretch>
            <a:fillRect/>
          </a:stretch>
        </p:blipFill>
        <p:spPr>
          <a:xfrm>
            <a:off x="6096000" y="2388199"/>
            <a:ext cx="5110409" cy="2653482"/>
          </a:xfrm>
          <a:prstGeom prst="rect">
            <a:avLst/>
          </a:prstGeom>
        </p:spPr>
      </p:pic>
      <p:pic>
        <p:nvPicPr>
          <p:cNvPr id="13" name="Picture 12">
            <a:extLst>
              <a:ext uri="{FF2B5EF4-FFF2-40B4-BE49-F238E27FC236}">
                <a16:creationId xmlns:a16="http://schemas.microsoft.com/office/drawing/2014/main" id="{B9EC99FF-968D-8373-9136-3701277A4FE6}"/>
              </a:ext>
            </a:extLst>
          </p:cNvPr>
          <p:cNvPicPr>
            <a:picLocks noChangeAspect="1"/>
          </p:cNvPicPr>
          <p:nvPr/>
        </p:nvPicPr>
        <p:blipFill>
          <a:blip r:embed="rId3"/>
          <a:stretch>
            <a:fillRect/>
          </a:stretch>
        </p:blipFill>
        <p:spPr>
          <a:xfrm>
            <a:off x="3371581" y="2137778"/>
            <a:ext cx="2724419" cy="2764881"/>
          </a:xfrm>
          <a:prstGeom prst="rect">
            <a:avLst/>
          </a:prstGeom>
        </p:spPr>
      </p:pic>
      <p:pic>
        <p:nvPicPr>
          <p:cNvPr id="15" name="Picture 14">
            <a:extLst>
              <a:ext uri="{FF2B5EF4-FFF2-40B4-BE49-F238E27FC236}">
                <a16:creationId xmlns:a16="http://schemas.microsoft.com/office/drawing/2014/main" id="{0B5861CD-F450-3995-A380-988AC7FDBDC5}"/>
              </a:ext>
            </a:extLst>
          </p:cNvPr>
          <p:cNvPicPr>
            <a:picLocks noChangeAspect="1"/>
          </p:cNvPicPr>
          <p:nvPr/>
        </p:nvPicPr>
        <p:blipFill>
          <a:blip r:embed="rId4"/>
          <a:stretch>
            <a:fillRect/>
          </a:stretch>
        </p:blipFill>
        <p:spPr>
          <a:xfrm>
            <a:off x="6096000" y="5041681"/>
            <a:ext cx="3605586" cy="2689412"/>
          </a:xfrm>
          <a:prstGeom prst="rect">
            <a:avLst/>
          </a:prstGeom>
        </p:spPr>
      </p:pic>
      <p:pic>
        <p:nvPicPr>
          <p:cNvPr id="17" name="Picture 16">
            <a:extLst>
              <a:ext uri="{FF2B5EF4-FFF2-40B4-BE49-F238E27FC236}">
                <a16:creationId xmlns:a16="http://schemas.microsoft.com/office/drawing/2014/main" id="{E5CA7481-71C2-B2CF-4E99-9254A67030D7}"/>
              </a:ext>
            </a:extLst>
          </p:cNvPr>
          <p:cNvPicPr>
            <a:picLocks noChangeAspect="1"/>
          </p:cNvPicPr>
          <p:nvPr/>
        </p:nvPicPr>
        <p:blipFill>
          <a:blip r:embed="rId5"/>
          <a:stretch>
            <a:fillRect/>
          </a:stretch>
        </p:blipFill>
        <p:spPr>
          <a:xfrm>
            <a:off x="2777662" y="4863588"/>
            <a:ext cx="3318338" cy="2482323"/>
          </a:xfrm>
          <a:prstGeom prst="rect">
            <a:avLst/>
          </a:prstGeom>
        </p:spPr>
      </p:pic>
    </p:spTree>
    <p:extLst>
      <p:ext uri="{BB962C8B-B14F-4D97-AF65-F5344CB8AC3E}">
        <p14:creationId xmlns:p14="http://schemas.microsoft.com/office/powerpoint/2010/main" val="40614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04E1-3E33-9311-2408-E2F4DE1303E8}"/>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C67CE37-21F8-E0E1-7FDC-9A0A08F6C591}"/>
              </a:ext>
            </a:extLst>
          </p:cNvPr>
          <p:cNvGrpSpPr/>
          <p:nvPr/>
        </p:nvGrpSpPr>
        <p:grpSpPr>
          <a:xfrm>
            <a:off x="3524250" y="6516548"/>
            <a:ext cx="5259260" cy="2627453"/>
            <a:chOff x="0" y="5480729"/>
            <a:chExt cx="3920743" cy="1377398"/>
          </a:xfrm>
          <a:solidFill>
            <a:srgbClr val="E0E1DD"/>
          </a:solidFill>
        </p:grpSpPr>
        <p:sp>
          <p:nvSpPr>
            <p:cNvPr id="18" name="Freeform 17">
              <a:extLst>
                <a:ext uri="{FF2B5EF4-FFF2-40B4-BE49-F238E27FC236}">
                  <a16:creationId xmlns:a16="http://schemas.microsoft.com/office/drawing/2014/main" id="{0201D10E-A9C1-E241-C831-A5C6D271B246}"/>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143D3AA2-A882-CF5C-66C0-00521668CA47}"/>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D64C1F7B-B25A-DC48-7590-8D768C92F99B}"/>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1D61C430-CF74-00C2-3265-18EFD9F0B436}"/>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87BA2038-D099-0783-C078-3C5275A1EF17}"/>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684808A9-8D2F-82CF-EE09-994EDD8C6EA5}"/>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48A49DDF-D971-E299-E24B-DB05FA0F022A}"/>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13DC58D4-1489-E56C-0187-968526CB4272}"/>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B351D1DD-8C38-2869-BE42-CC289FF877D2}"/>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27" name="Freeform 26">
              <a:extLst>
                <a:ext uri="{FF2B5EF4-FFF2-40B4-BE49-F238E27FC236}">
                  <a16:creationId xmlns:a16="http://schemas.microsoft.com/office/drawing/2014/main" id="{C3A17F4C-88C2-3F53-FF18-CDF5791600E4}"/>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28" name="Freeform 27">
              <a:extLst>
                <a:ext uri="{FF2B5EF4-FFF2-40B4-BE49-F238E27FC236}">
                  <a16:creationId xmlns:a16="http://schemas.microsoft.com/office/drawing/2014/main" id="{0C3159F3-EF4B-9158-BAE2-F4A72F04EF2D}"/>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29" name="Freeform 28">
              <a:extLst>
                <a:ext uri="{FF2B5EF4-FFF2-40B4-BE49-F238E27FC236}">
                  <a16:creationId xmlns:a16="http://schemas.microsoft.com/office/drawing/2014/main" id="{CB8F88ED-B617-CA29-702B-ADDFE5614F37}"/>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30" name="Freeform 29">
              <a:extLst>
                <a:ext uri="{FF2B5EF4-FFF2-40B4-BE49-F238E27FC236}">
                  <a16:creationId xmlns:a16="http://schemas.microsoft.com/office/drawing/2014/main" id="{492D6411-C779-EA48-FE62-FE0F723DCFDE}"/>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31" name="Freeform 30">
              <a:extLst>
                <a:ext uri="{FF2B5EF4-FFF2-40B4-BE49-F238E27FC236}">
                  <a16:creationId xmlns:a16="http://schemas.microsoft.com/office/drawing/2014/main" id="{BC46DB42-0293-0E31-164F-00754D1527AA}"/>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dirty="0"/>
            </a:p>
          </p:txBody>
        </p:sp>
        <p:sp>
          <p:nvSpPr>
            <p:cNvPr id="32" name="Freeform 31">
              <a:extLst>
                <a:ext uri="{FF2B5EF4-FFF2-40B4-BE49-F238E27FC236}">
                  <a16:creationId xmlns:a16="http://schemas.microsoft.com/office/drawing/2014/main" id="{F98E71BE-9CD9-F7FE-ABF2-C3D5ACD9D937}"/>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33" name="Freeform 32">
              <a:extLst>
                <a:ext uri="{FF2B5EF4-FFF2-40B4-BE49-F238E27FC236}">
                  <a16:creationId xmlns:a16="http://schemas.microsoft.com/office/drawing/2014/main" id="{DF66B033-6C4F-2ABF-181A-168C4FF16A3E}"/>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34" name="Freeform 33">
              <a:extLst>
                <a:ext uri="{FF2B5EF4-FFF2-40B4-BE49-F238E27FC236}">
                  <a16:creationId xmlns:a16="http://schemas.microsoft.com/office/drawing/2014/main" id="{45787487-D711-3290-F405-6552FFF34C80}"/>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35" name="Freeform 34">
              <a:extLst>
                <a:ext uri="{FF2B5EF4-FFF2-40B4-BE49-F238E27FC236}">
                  <a16:creationId xmlns:a16="http://schemas.microsoft.com/office/drawing/2014/main" id="{722459DE-5A51-2848-CCDD-134B8CB6A439}"/>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36" name="Freeform 35">
              <a:extLst>
                <a:ext uri="{FF2B5EF4-FFF2-40B4-BE49-F238E27FC236}">
                  <a16:creationId xmlns:a16="http://schemas.microsoft.com/office/drawing/2014/main" id="{E3C2062B-F882-4422-1344-9E45D837AE8D}"/>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37" name="Freeform 36">
              <a:extLst>
                <a:ext uri="{FF2B5EF4-FFF2-40B4-BE49-F238E27FC236}">
                  <a16:creationId xmlns:a16="http://schemas.microsoft.com/office/drawing/2014/main" id="{B68F0DD4-4B9F-B80E-A4DB-DE8648D876ED}"/>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pic>
        <p:nvPicPr>
          <p:cNvPr id="38" name="Graphic 37">
            <a:extLst>
              <a:ext uri="{FF2B5EF4-FFF2-40B4-BE49-F238E27FC236}">
                <a16:creationId xmlns:a16="http://schemas.microsoft.com/office/drawing/2014/main" id="{084138D3-EDF5-A023-A0A7-BBBAC8309F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7444" y="263397"/>
            <a:ext cx="916614" cy="408423"/>
          </a:xfrm>
          <a:prstGeom prst="rect">
            <a:avLst/>
          </a:prstGeom>
        </p:spPr>
      </p:pic>
      <p:pic>
        <p:nvPicPr>
          <p:cNvPr id="2055" name="Picture 7">
            <a:hlinkClick r:id="rId4"/>
            <a:extLst>
              <a:ext uri="{FF2B5EF4-FFF2-40B4-BE49-F238E27FC236}">
                <a16:creationId xmlns:a16="http://schemas.microsoft.com/office/drawing/2014/main" id="{CFB407A8-39F0-4E27-5426-B464584A0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941" y="1798511"/>
            <a:ext cx="8526173" cy="476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164A693-758D-20E7-D52D-2500C62AB590}"/>
              </a:ext>
            </a:extLst>
          </p:cNvPr>
          <p:cNvSpPr txBox="1"/>
          <p:nvPr/>
        </p:nvSpPr>
        <p:spPr>
          <a:xfrm>
            <a:off x="6634924" y="6666534"/>
            <a:ext cx="6094070" cy="369332"/>
          </a:xfrm>
          <a:prstGeom prst="rect">
            <a:avLst/>
          </a:prstGeom>
          <a:noFill/>
        </p:spPr>
        <p:txBody>
          <a:bodyPr wrap="square">
            <a:spAutoFit/>
          </a:bodyPr>
          <a:lstStyle/>
          <a:p>
            <a:r>
              <a:rPr lang="en-GB" sz="1800" u="sng" dirty="0">
                <a:solidFill>
                  <a:srgbClr val="FFFFFF"/>
                </a:solidFill>
                <a:effectLst/>
                <a:latin typeface="Helvetica" panose="020B0604020202020204" pitchFamily="34" charset="0"/>
                <a:ea typeface="Times New Roman" panose="02020603050405020304" pitchFamily="18" charset="0"/>
                <a:cs typeface="Aptos" panose="020B0004020202020204" pitchFamily="34" charset="0"/>
                <a:hlinkClick r:id="rId4"/>
              </a:rPr>
              <a:t>Mitie - Euston Sustainability</a:t>
            </a:r>
            <a:endParaRPr lang="en-GB" dirty="0"/>
          </a:p>
        </p:txBody>
      </p:sp>
      <p:sp>
        <p:nvSpPr>
          <p:cNvPr id="8" name="TextBox 7">
            <a:extLst>
              <a:ext uri="{FF2B5EF4-FFF2-40B4-BE49-F238E27FC236}">
                <a16:creationId xmlns:a16="http://schemas.microsoft.com/office/drawing/2014/main" id="{3904BF32-AF15-1752-A83C-7CE347561028}"/>
              </a:ext>
            </a:extLst>
          </p:cNvPr>
          <p:cNvSpPr txBox="1"/>
          <p:nvPr/>
        </p:nvSpPr>
        <p:spPr>
          <a:xfrm>
            <a:off x="948224" y="894597"/>
            <a:ext cx="6275499" cy="769441"/>
          </a:xfrm>
          <a:prstGeom prst="rect">
            <a:avLst/>
          </a:prstGeom>
          <a:noFill/>
        </p:spPr>
        <p:txBody>
          <a:bodyPr wrap="square" rtlCol="0">
            <a:spAutoFit/>
          </a:bodyPr>
          <a:lstStyle/>
          <a:p>
            <a:pPr defTabSz="914400" eaLnBrk="0" fontAlgn="base" hangingPunct="0">
              <a:spcBef>
                <a:spcPct val="0"/>
              </a:spcBef>
              <a:spcAft>
                <a:spcPct val="0"/>
              </a:spcAft>
            </a:pPr>
            <a:r>
              <a:rPr lang="en-GB" sz="4400" dirty="0">
                <a:latin typeface="Gill Sans MT" panose="020B0502020104020203" pitchFamily="34" charset="0"/>
                <a:cs typeface="Times New Roman" panose="02020603050405020304" pitchFamily="18" charset="0"/>
              </a:rPr>
              <a:t>Video on the Euston MRF</a:t>
            </a:r>
          </a:p>
        </p:txBody>
      </p:sp>
    </p:spTree>
    <p:extLst>
      <p:ext uri="{BB962C8B-B14F-4D97-AF65-F5344CB8AC3E}">
        <p14:creationId xmlns:p14="http://schemas.microsoft.com/office/powerpoint/2010/main" val="390751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2C500-603C-33CB-0F6E-6FD11C30EF6E}"/>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BFC10D7-E618-D5EC-D014-96A0D16356E5}"/>
              </a:ext>
            </a:extLst>
          </p:cNvPr>
          <p:cNvGrpSpPr/>
          <p:nvPr/>
        </p:nvGrpSpPr>
        <p:grpSpPr>
          <a:xfrm>
            <a:off x="3524250" y="6516548"/>
            <a:ext cx="5259260" cy="2627453"/>
            <a:chOff x="0" y="5480729"/>
            <a:chExt cx="3920743" cy="1377398"/>
          </a:xfrm>
          <a:solidFill>
            <a:srgbClr val="E0E1DD"/>
          </a:solidFill>
        </p:grpSpPr>
        <p:sp>
          <p:nvSpPr>
            <p:cNvPr id="18" name="Freeform 17">
              <a:extLst>
                <a:ext uri="{FF2B5EF4-FFF2-40B4-BE49-F238E27FC236}">
                  <a16:creationId xmlns:a16="http://schemas.microsoft.com/office/drawing/2014/main" id="{2EFBB630-3653-6674-DD0B-54DE946DBF97}"/>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A49E59FC-7DD5-1122-FF99-E2F9F30A0CCE}"/>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EC59E392-4CD6-61CB-23AA-13EB8D4AAE99}"/>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71AC596B-B150-63E1-7B6C-333EAD544AE5}"/>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D0700CEC-3034-0F9D-F188-9B3A5B50692F}"/>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AB483612-95EA-8D9F-E436-BE030F93486D}"/>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20BEB0FD-B508-6BC5-9F81-6DAD1E295AC6}"/>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D1505358-99FC-5667-2F0B-86C7C4D9062C}"/>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86202CE6-012B-E501-6CC6-58004A6AFB35}"/>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27" name="Freeform 26">
              <a:extLst>
                <a:ext uri="{FF2B5EF4-FFF2-40B4-BE49-F238E27FC236}">
                  <a16:creationId xmlns:a16="http://schemas.microsoft.com/office/drawing/2014/main" id="{56CDF4C4-130A-1246-0AC1-57855E3D7918}"/>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28" name="Freeform 27">
              <a:extLst>
                <a:ext uri="{FF2B5EF4-FFF2-40B4-BE49-F238E27FC236}">
                  <a16:creationId xmlns:a16="http://schemas.microsoft.com/office/drawing/2014/main" id="{7E2CCAB1-1B0F-B678-73F1-3A5C7608341B}"/>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29" name="Freeform 28">
              <a:extLst>
                <a:ext uri="{FF2B5EF4-FFF2-40B4-BE49-F238E27FC236}">
                  <a16:creationId xmlns:a16="http://schemas.microsoft.com/office/drawing/2014/main" id="{79460F8C-2891-89BA-5703-9DB145D34F9A}"/>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30" name="Freeform 29">
              <a:extLst>
                <a:ext uri="{FF2B5EF4-FFF2-40B4-BE49-F238E27FC236}">
                  <a16:creationId xmlns:a16="http://schemas.microsoft.com/office/drawing/2014/main" id="{BF876EEA-55C8-56EF-3C36-A6FCD7190912}"/>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31" name="Freeform 30">
              <a:extLst>
                <a:ext uri="{FF2B5EF4-FFF2-40B4-BE49-F238E27FC236}">
                  <a16:creationId xmlns:a16="http://schemas.microsoft.com/office/drawing/2014/main" id="{76711938-1621-2D37-5A52-1828DA707DD8}"/>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dirty="0"/>
            </a:p>
          </p:txBody>
        </p:sp>
        <p:sp>
          <p:nvSpPr>
            <p:cNvPr id="32" name="Freeform 31">
              <a:extLst>
                <a:ext uri="{FF2B5EF4-FFF2-40B4-BE49-F238E27FC236}">
                  <a16:creationId xmlns:a16="http://schemas.microsoft.com/office/drawing/2014/main" id="{234BDB03-F510-9BCF-D076-7A0B1A4A4357}"/>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33" name="Freeform 32">
              <a:extLst>
                <a:ext uri="{FF2B5EF4-FFF2-40B4-BE49-F238E27FC236}">
                  <a16:creationId xmlns:a16="http://schemas.microsoft.com/office/drawing/2014/main" id="{EA79A0A0-48A9-D8D5-E3D9-33623006931A}"/>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34" name="Freeform 33">
              <a:extLst>
                <a:ext uri="{FF2B5EF4-FFF2-40B4-BE49-F238E27FC236}">
                  <a16:creationId xmlns:a16="http://schemas.microsoft.com/office/drawing/2014/main" id="{CCDEB6FB-C0FC-4E98-02B3-6650C5FC8FAB}"/>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35" name="Freeform 34">
              <a:extLst>
                <a:ext uri="{FF2B5EF4-FFF2-40B4-BE49-F238E27FC236}">
                  <a16:creationId xmlns:a16="http://schemas.microsoft.com/office/drawing/2014/main" id="{B3CA8212-B630-27FA-83B1-06C6A9B787F1}"/>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36" name="Freeform 35">
              <a:extLst>
                <a:ext uri="{FF2B5EF4-FFF2-40B4-BE49-F238E27FC236}">
                  <a16:creationId xmlns:a16="http://schemas.microsoft.com/office/drawing/2014/main" id="{27908541-9CD0-B4AE-0835-202CE95ED566}"/>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37" name="Freeform 36">
              <a:extLst>
                <a:ext uri="{FF2B5EF4-FFF2-40B4-BE49-F238E27FC236}">
                  <a16:creationId xmlns:a16="http://schemas.microsoft.com/office/drawing/2014/main" id="{9F439492-D1F4-7591-B869-2A1CD637ED06}"/>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pic>
        <p:nvPicPr>
          <p:cNvPr id="38" name="Graphic 37">
            <a:extLst>
              <a:ext uri="{FF2B5EF4-FFF2-40B4-BE49-F238E27FC236}">
                <a16:creationId xmlns:a16="http://schemas.microsoft.com/office/drawing/2014/main" id="{128BDD56-0972-BB05-46AA-42633A7197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7444" y="263397"/>
            <a:ext cx="916614" cy="408423"/>
          </a:xfrm>
          <a:prstGeom prst="rect">
            <a:avLst/>
          </a:prstGeom>
        </p:spPr>
      </p:pic>
      <p:sp>
        <p:nvSpPr>
          <p:cNvPr id="4" name="Rectangle 5">
            <a:extLst>
              <a:ext uri="{FF2B5EF4-FFF2-40B4-BE49-F238E27FC236}">
                <a16:creationId xmlns:a16="http://schemas.microsoft.com/office/drawing/2014/main" id="{E74BA4BB-09FD-2E8B-F0D6-86EB9001F253}"/>
              </a:ext>
            </a:extLst>
          </p:cNvPr>
          <p:cNvSpPr>
            <a:spLocks noChangeArrowheads="1"/>
          </p:cNvSpPr>
          <p:nvPr/>
        </p:nvSpPr>
        <p:spPr bwMode="auto">
          <a:xfrm>
            <a:off x="338705" y="624217"/>
            <a:ext cx="1142898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chemeClr val="tx1"/>
                </a:solidFill>
                <a:effectLst/>
                <a:latin typeface="Gill Sans MT" panose="020B0502020104020203" pitchFamily="34" charset="0"/>
                <a:ea typeface="Gill Sans MT" panose="020B0502020104020203" pitchFamily="34" charset="0"/>
                <a:cs typeface="Times New Roman" panose="02020603050405020304" pitchFamily="18" charset="0"/>
              </a:rPr>
              <a:t>Challenge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595959"/>
                </a:solidFill>
                <a:effectLst/>
                <a:latin typeface="Gill Sans MT" panose="020B0502020104020203" pitchFamily="34" charset="0"/>
                <a:ea typeface="Calibri" panose="020F0502020204030204" pitchFamily="34" charset="0"/>
                <a:cs typeface="Calibri" panose="020F0502020204030204" pitchFamily="34" charset="0"/>
              </a:rPr>
              <a:t>Following the retention of the Network Rail account in June 2023, Mitie Waste was tasked with supporting their major hubs, starting with London Euston, to increase recycling levels, deliver cost savings, increase rebates and support retailers within the stations to move to more sustainable practices.  London Euston station produces the most waste of any managed station in the UK, c.138 tonnes each month, rising considerably during seasonal periods such as Christmas.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595959"/>
                </a:solidFill>
                <a:effectLst/>
                <a:latin typeface="Gill Sans MT" panose="020B0502020104020203" pitchFamily="34" charset="0"/>
                <a:ea typeface="Calibri" panose="020F0502020204030204" pitchFamily="34" charset="0"/>
                <a:cs typeface="Calibri" panose="020F0502020204030204" pitchFamily="34" charset="0"/>
              </a:rPr>
              <a:t>Data obtained via Mitie’s Waste Management Information system, WR1, was analysed, alongside waste composition analysis from controlled tips and bin dives. Mitie was able to identify significant volumes of recyclables being included in the general waste stream – this included paper, cans, glass and plastics, which were going to incineration, rather than being recycled. </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9" descr="A roll of plastic on a table&#10;&#10;Description automatically generated">
            <a:extLst>
              <a:ext uri="{FF2B5EF4-FFF2-40B4-BE49-F238E27FC236}">
                <a16:creationId xmlns:a16="http://schemas.microsoft.com/office/drawing/2014/main" id="{04B3098E-95DD-CE99-4F99-1FE6F68B2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845" y="4529988"/>
            <a:ext cx="5348960" cy="27930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0C6E9CCD-D2BA-9C61-5537-3F7FC2E39332}"/>
              </a:ext>
            </a:extLst>
          </p:cNvPr>
          <p:cNvSpPr>
            <a:spLocks noChangeArrowheads="1"/>
          </p:cNvSpPr>
          <p:nvPr/>
        </p:nvSpPr>
        <p:spPr bwMode="auto">
          <a:xfrm>
            <a:off x="371505" y="4486685"/>
            <a:ext cx="611124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en-US"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Following the crucial step of understanding the current composition of the general waste and dry mixed waste streams, the key to improving the current situation was to engage with clients and their onsite tenants and retailers to increase awareness, and to educate them on correct disposal in line with appropriate waste streams.</a:t>
            </a:r>
          </a:p>
        </p:txBody>
      </p:sp>
    </p:spTree>
    <p:extLst>
      <p:ext uri="{BB962C8B-B14F-4D97-AF65-F5344CB8AC3E}">
        <p14:creationId xmlns:p14="http://schemas.microsoft.com/office/powerpoint/2010/main" val="385041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76C5-564D-2E4B-AE63-0449B9195E2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3ED7C05-EE20-ACE9-715C-3500DD6CF12F}"/>
              </a:ext>
            </a:extLst>
          </p:cNvPr>
          <p:cNvGrpSpPr/>
          <p:nvPr/>
        </p:nvGrpSpPr>
        <p:grpSpPr>
          <a:xfrm>
            <a:off x="3524250" y="6516548"/>
            <a:ext cx="5259260" cy="2627453"/>
            <a:chOff x="0" y="5480729"/>
            <a:chExt cx="3920743" cy="1377398"/>
          </a:xfrm>
          <a:solidFill>
            <a:srgbClr val="E0E1DD"/>
          </a:solidFill>
        </p:grpSpPr>
        <p:sp>
          <p:nvSpPr>
            <p:cNvPr id="18" name="Freeform 17">
              <a:extLst>
                <a:ext uri="{FF2B5EF4-FFF2-40B4-BE49-F238E27FC236}">
                  <a16:creationId xmlns:a16="http://schemas.microsoft.com/office/drawing/2014/main" id="{330E3713-02EF-F691-E740-1FDDAB7915AF}"/>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8EBE92A3-48E2-442E-A8BB-2DE613191E1F}"/>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D18DEA2F-1EB8-C0D6-82A4-F793E97F51A4}"/>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9F3C065E-B28B-24C7-ABB0-3C213918922C}"/>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3C4B6B80-8F0B-67B2-CFAF-94AAE500F60C}"/>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8C4AB40C-5714-5493-AE42-A66E7B078199}"/>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41F91767-E1C4-8D6D-9D73-B84E0F703D48}"/>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69CFF215-04B9-E950-D88C-92ADDCDE5CBE}"/>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ADEFD776-F304-8834-636A-FEF5EFB57E47}"/>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27" name="Freeform 26">
              <a:extLst>
                <a:ext uri="{FF2B5EF4-FFF2-40B4-BE49-F238E27FC236}">
                  <a16:creationId xmlns:a16="http://schemas.microsoft.com/office/drawing/2014/main" id="{7B845D09-4252-E244-DB97-41CA75272DDC}"/>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28" name="Freeform 27">
              <a:extLst>
                <a:ext uri="{FF2B5EF4-FFF2-40B4-BE49-F238E27FC236}">
                  <a16:creationId xmlns:a16="http://schemas.microsoft.com/office/drawing/2014/main" id="{86DB2AD4-8F98-3D23-C835-8BA0CAC9D823}"/>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29" name="Freeform 28">
              <a:extLst>
                <a:ext uri="{FF2B5EF4-FFF2-40B4-BE49-F238E27FC236}">
                  <a16:creationId xmlns:a16="http://schemas.microsoft.com/office/drawing/2014/main" id="{4AA28E3B-D65E-2A96-3345-EA745E501E2F}"/>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30" name="Freeform 29">
              <a:extLst>
                <a:ext uri="{FF2B5EF4-FFF2-40B4-BE49-F238E27FC236}">
                  <a16:creationId xmlns:a16="http://schemas.microsoft.com/office/drawing/2014/main" id="{916E1257-B8F4-52D4-0B54-41BFC8495CB4}"/>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31" name="Freeform 30">
              <a:extLst>
                <a:ext uri="{FF2B5EF4-FFF2-40B4-BE49-F238E27FC236}">
                  <a16:creationId xmlns:a16="http://schemas.microsoft.com/office/drawing/2014/main" id="{6BACC965-F2C3-F317-0450-13A2420F8BEB}"/>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dirty="0"/>
            </a:p>
          </p:txBody>
        </p:sp>
        <p:sp>
          <p:nvSpPr>
            <p:cNvPr id="32" name="Freeform 31">
              <a:extLst>
                <a:ext uri="{FF2B5EF4-FFF2-40B4-BE49-F238E27FC236}">
                  <a16:creationId xmlns:a16="http://schemas.microsoft.com/office/drawing/2014/main" id="{38E66427-2D33-F25B-ED24-0AA8F39675FC}"/>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33" name="Freeform 32">
              <a:extLst>
                <a:ext uri="{FF2B5EF4-FFF2-40B4-BE49-F238E27FC236}">
                  <a16:creationId xmlns:a16="http://schemas.microsoft.com/office/drawing/2014/main" id="{B43045C5-947D-3B50-B24F-FCEAB4843956}"/>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34" name="Freeform 33">
              <a:extLst>
                <a:ext uri="{FF2B5EF4-FFF2-40B4-BE49-F238E27FC236}">
                  <a16:creationId xmlns:a16="http://schemas.microsoft.com/office/drawing/2014/main" id="{9BB9171F-36A2-4433-70AC-B15B57EB77AE}"/>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35" name="Freeform 34">
              <a:extLst>
                <a:ext uri="{FF2B5EF4-FFF2-40B4-BE49-F238E27FC236}">
                  <a16:creationId xmlns:a16="http://schemas.microsoft.com/office/drawing/2014/main" id="{A2406DED-A26A-411C-34BB-34BE416ADC3D}"/>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36" name="Freeform 35">
              <a:extLst>
                <a:ext uri="{FF2B5EF4-FFF2-40B4-BE49-F238E27FC236}">
                  <a16:creationId xmlns:a16="http://schemas.microsoft.com/office/drawing/2014/main" id="{193FB383-7CE8-31D8-661A-E5E36285C2E2}"/>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37" name="Freeform 36">
              <a:extLst>
                <a:ext uri="{FF2B5EF4-FFF2-40B4-BE49-F238E27FC236}">
                  <a16:creationId xmlns:a16="http://schemas.microsoft.com/office/drawing/2014/main" id="{7ED804B8-C7E8-1A02-8690-C65F6B9071C9}"/>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pic>
        <p:nvPicPr>
          <p:cNvPr id="38" name="Graphic 37">
            <a:extLst>
              <a:ext uri="{FF2B5EF4-FFF2-40B4-BE49-F238E27FC236}">
                <a16:creationId xmlns:a16="http://schemas.microsoft.com/office/drawing/2014/main" id="{BAEB6C16-699D-9BE5-783D-19AB17501F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7444" y="263397"/>
            <a:ext cx="916614" cy="408423"/>
          </a:xfrm>
          <a:prstGeom prst="rect">
            <a:avLst/>
          </a:prstGeom>
        </p:spPr>
      </p:pic>
      <p:sp>
        <p:nvSpPr>
          <p:cNvPr id="4" name="Rectangle 5">
            <a:extLst>
              <a:ext uri="{FF2B5EF4-FFF2-40B4-BE49-F238E27FC236}">
                <a16:creationId xmlns:a16="http://schemas.microsoft.com/office/drawing/2014/main" id="{6B224B79-3C0C-AA37-F41B-FF5D393CBDA9}"/>
              </a:ext>
            </a:extLst>
          </p:cNvPr>
          <p:cNvSpPr>
            <a:spLocks noChangeArrowheads="1"/>
          </p:cNvSpPr>
          <p:nvPr/>
        </p:nvSpPr>
        <p:spPr bwMode="auto">
          <a:xfrm>
            <a:off x="381507" y="998873"/>
            <a:ext cx="11428986" cy="60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4400" dirty="0">
                <a:latin typeface="Gill Sans MT" panose="020B0502020104020203" pitchFamily="34" charset="0"/>
                <a:cs typeface="Times New Roman" panose="02020603050405020304" pitchFamily="18" charset="0"/>
              </a:rPr>
              <a:t>Solution</a:t>
            </a:r>
          </a:p>
          <a:p>
            <a:pPr>
              <a:spcBef>
                <a:spcPts val="600"/>
              </a:spcBef>
              <a:spcAft>
                <a:spcPts val="600"/>
              </a:spcAft>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Following a detailed cost-benefit analysis, Mitie Waste recommended a trial of a modular mini–Materials Recycling Facility (mini-MRF) system at Euston station, which included additional resource to operate the system. This was agreed and commissions in October 2023. </a:t>
            </a:r>
          </a:p>
          <a:p>
            <a:pPr>
              <a:spcBef>
                <a:spcPts val="600"/>
              </a:spcBef>
              <a:spcAft>
                <a:spcPts val="600"/>
              </a:spcAft>
            </a:pPr>
            <a:endPar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endParaRPr>
          </a:p>
          <a:p>
            <a:pPr marL="342900" lvl="0" indent="-342900">
              <a:lnSpc>
                <a:spcPct val="107000"/>
              </a:lnSpc>
              <a:spcBef>
                <a:spcPts val="600"/>
              </a:spcBef>
              <a:spcAft>
                <a:spcPts val="800"/>
              </a:spcAft>
              <a:buFont typeface="+mj-lt"/>
              <a:buAutoNum type="arabicPeriod"/>
            </a:pPr>
            <a:r>
              <a:rPr lang="en-GB" sz="1800" b="1"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Trackersack</a:t>
            </a: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 system implemented across all retailers within the station. They were provided with barcoded bags, that are then collected back once full by Mitie operatives and are scanned and weighed. The waste type and weight are then allocated to that bag/retailer.  This means that they can be charged correctly for disposal and can monitor the level of waste and recycling rates from each retailer. </a:t>
            </a:r>
          </a:p>
          <a:p>
            <a:pPr marL="342900" lvl="0" indent="-342900">
              <a:lnSpc>
                <a:spcPct val="107000"/>
              </a:lnSpc>
              <a:spcBef>
                <a:spcPts val="600"/>
              </a:spcBef>
              <a:spcAft>
                <a:spcPts val="600"/>
              </a:spcAft>
              <a:buFont typeface="+mj-lt"/>
              <a:buAutoNum type="arabicPeriod"/>
            </a:pP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The waste from these bags is brought into the </a:t>
            </a:r>
            <a:r>
              <a:rPr lang="en-GB" sz="1800" b="1"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sorting station</a:t>
            </a: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 All liquids are removed, and waste is segregated by material type for example card/paper, aluminium, plastic, film etc.</a:t>
            </a:r>
          </a:p>
          <a:p>
            <a:pPr marL="342900" lvl="0" indent="-342900">
              <a:lnSpc>
                <a:spcPct val="107000"/>
              </a:lnSpc>
              <a:spcBef>
                <a:spcPts val="600"/>
              </a:spcBef>
              <a:spcAft>
                <a:spcPts val="600"/>
              </a:spcAft>
              <a:buFont typeface="+mj-lt"/>
              <a:buAutoNum type="arabicPeriod"/>
            </a:pP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The segregated materials are then consolidated via compactors and balers. </a:t>
            </a:r>
          </a:p>
          <a:p>
            <a:pPr marL="342900" lvl="0" indent="-342900">
              <a:lnSpc>
                <a:spcPct val="107000"/>
              </a:lnSpc>
              <a:spcBef>
                <a:spcPts val="600"/>
              </a:spcBef>
              <a:spcAft>
                <a:spcPts val="600"/>
              </a:spcAft>
              <a:buFont typeface="+mj-lt"/>
              <a:buAutoNum type="arabicPeriod"/>
            </a:pPr>
            <a:r>
              <a:rPr lang="en-GB" sz="1800" b="1"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Collections</a:t>
            </a: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 are arranged and the materials are transported directly to the on-site</a:t>
            </a:r>
            <a:r>
              <a:rPr lang="en-GB" sz="1800" strike="sngStrike"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rPr>
              <a:t>processing facility.</a:t>
            </a:r>
          </a:p>
          <a:p>
            <a:pPr>
              <a:spcBef>
                <a:spcPts val="600"/>
              </a:spcBef>
              <a:spcAft>
                <a:spcPts val="600"/>
              </a:spcAft>
            </a:pPr>
            <a:endPar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AADCABB0-D0F7-25E4-57D7-A60942AC41BE}"/>
              </a:ext>
            </a:extLst>
          </p:cNvPr>
          <p:cNvPicPr>
            <a:picLocks noChangeAspect="1"/>
          </p:cNvPicPr>
          <p:nvPr/>
        </p:nvPicPr>
        <p:blipFill>
          <a:blip r:embed="rId4"/>
          <a:stretch>
            <a:fillRect/>
          </a:stretch>
        </p:blipFill>
        <p:spPr>
          <a:xfrm>
            <a:off x="8603059" y="6551704"/>
            <a:ext cx="3318338" cy="2482323"/>
          </a:xfrm>
          <a:prstGeom prst="rect">
            <a:avLst/>
          </a:prstGeom>
        </p:spPr>
      </p:pic>
      <p:pic>
        <p:nvPicPr>
          <p:cNvPr id="3" name="Picture 2">
            <a:extLst>
              <a:ext uri="{FF2B5EF4-FFF2-40B4-BE49-F238E27FC236}">
                <a16:creationId xmlns:a16="http://schemas.microsoft.com/office/drawing/2014/main" id="{3DFA6D13-D556-0C8E-82F8-15B1A5F05B29}"/>
              </a:ext>
            </a:extLst>
          </p:cNvPr>
          <p:cNvPicPr>
            <a:picLocks noChangeAspect="1"/>
          </p:cNvPicPr>
          <p:nvPr/>
        </p:nvPicPr>
        <p:blipFill>
          <a:blip r:embed="rId5"/>
          <a:stretch>
            <a:fillRect/>
          </a:stretch>
        </p:blipFill>
        <p:spPr>
          <a:xfrm>
            <a:off x="380033" y="6674166"/>
            <a:ext cx="3186718" cy="2376978"/>
          </a:xfrm>
          <a:prstGeom prst="rect">
            <a:avLst/>
          </a:prstGeom>
        </p:spPr>
      </p:pic>
    </p:spTree>
    <p:extLst>
      <p:ext uri="{BB962C8B-B14F-4D97-AF65-F5344CB8AC3E}">
        <p14:creationId xmlns:p14="http://schemas.microsoft.com/office/powerpoint/2010/main" val="136472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A83CF-7BEB-161C-248E-6FEA77D7D219}"/>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A14E264A-CEB3-90B2-B722-A3EDBBBD4DFE}"/>
              </a:ext>
            </a:extLst>
          </p:cNvPr>
          <p:cNvGrpSpPr/>
          <p:nvPr/>
        </p:nvGrpSpPr>
        <p:grpSpPr>
          <a:xfrm>
            <a:off x="3524250" y="6516548"/>
            <a:ext cx="5259260" cy="2627453"/>
            <a:chOff x="0" y="5480729"/>
            <a:chExt cx="3920743" cy="1377398"/>
          </a:xfrm>
          <a:solidFill>
            <a:srgbClr val="E0E1DD"/>
          </a:solidFill>
        </p:grpSpPr>
        <p:sp>
          <p:nvSpPr>
            <p:cNvPr id="18" name="Freeform 17">
              <a:extLst>
                <a:ext uri="{FF2B5EF4-FFF2-40B4-BE49-F238E27FC236}">
                  <a16:creationId xmlns:a16="http://schemas.microsoft.com/office/drawing/2014/main" id="{88099FB8-C0CC-B01F-5A25-157F5DF59275}"/>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A22B31DD-F13A-B1AA-44EF-704C72E3D2E3}"/>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C2AA6412-B1EB-6939-4D15-66495343214C}"/>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7A79739A-0CA1-B435-E139-3045294709D2}"/>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B5157AB8-1246-67CB-E875-A552CFCEF16B}"/>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D127CF04-7E92-5DCA-50F3-2AEA212FF267}"/>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17F8C46B-F03E-C0CF-075D-6AAB05EB8F22}"/>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575A47D7-4F78-7B68-89A3-CEDD4E6EAEF7}"/>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EF64A4FC-1BB4-A661-9062-E1BEE907FD2D}"/>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27" name="Freeform 26">
              <a:extLst>
                <a:ext uri="{FF2B5EF4-FFF2-40B4-BE49-F238E27FC236}">
                  <a16:creationId xmlns:a16="http://schemas.microsoft.com/office/drawing/2014/main" id="{3B0FDD9A-7418-AD6F-9FBB-17C95F79FF54}"/>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28" name="Freeform 27">
              <a:extLst>
                <a:ext uri="{FF2B5EF4-FFF2-40B4-BE49-F238E27FC236}">
                  <a16:creationId xmlns:a16="http://schemas.microsoft.com/office/drawing/2014/main" id="{9DF67F01-70EE-2375-B801-0067B3EE729F}"/>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29" name="Freeform 28">
              <a:extLst>
                <a:ext uri="{FF2B5EF4-FFF2-40B4-BE49-F238E27FC236}">
                  <a16:creationId xmlns:a16="http://schemas.microsoft.com/office/drawing/2014/main" id="{695972EF-49E9-95A5-953B-741E05597FAE}"/>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30" name="Freeform 29">
              <a:extLst>
                <a:ext uri="{FF2B5EF4-FFF2-40B4-BE49-F238E27FC236}">
                  <a16:creationId xmlns:a16="http://schemas.microsoft.com/office/drawing/2014/main" id="{8E5C27A8-EC84-DA8B-FDBA-0FB05ED00C54}"/>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31" name="Freeform 30">
              <a:extLst>
                <a:ext uri="{FF2B5EF4-FFF2-40B4-BE49-F238E27FC236}">
                  <a16:creationId xmlns:a16="http://schemas.microsoft.com/office/drawing/2014/main" id="{0FFCD0FB-2D49-7843-EF70-489FBFB037FF}"/>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dirty="0"/>
            </a:p>
          </p:txBody>
        </p:sp>
        <p:sp>
          <p:nvSpPr>
            <p:cNvPr id="32" name="Freeform 31">
              <a:extLst>
                <a:ext uri="{FF2B5EF4-FFF2-40B4-BE49-F238E27FC236}">
                  <a16:creationId xmlns:a16="http://schemas.microsoft.com/office/drawing/2014/main" id="{30D8DCE5-466D-5469-1423-2F2F62CE76B2}"/>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33" name="Freeform 32">
              <a:extLst>
                <a:ext uri="{FF2B5EF4-FFF2-40B4-BE49-F238E27FC236}">
                  <a16:creationId xmlns:a16="http://schemas.microsoft.com/office/drawing/2014/main" id="{C9777101-926E-F23C-036B-F9106C496668}"/>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34" name="Freeform 33">
              <a:extLst>
                <a:ext uri="{FF2B5EF4-FFF2-40B4-BE49-F238E27FC236}">
                  <a16:creationId xmlns:a16="http://schemas.microsoft.com/office/drawing/2014/main" id="{7C674DC5-5E86-10FA-B8EE-02B749C6DA57}"/>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35" name="Freeform 34">
              <a:extLst>
                <a:ext uri="{FF2B5EF4-FFF2-40B4-BE49-F238E27FC236}">
                  <a16:creationId xmlns:a16="http://schemas.microsoft.com/office/drawing/2014/main" id="{A1B6FC62-B40D-2ADA-E21C-832B2A178711}"/>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36" name="Freeform 35">
              <a:extLst>
                <a:ext uri="{FF2B5EF4-FFF2-40B4-BE49-F238E27FC236}">
                  <a16:creationId xmlns:a16="http://schemas.microsoft.com/office/drawing/2014/main" id="{D9B0E597-578D-28D7-BABC-6F4EA5ECAD46}"/>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37" name="Freeform 36">
              <a:extLst>
                <a:ext uri="{FF2B5EF4-FFF2-40B4-BE49-F238E27FC236}">
                  <a16:creationId xmlns:a16="http://schemas.microsoft.com/office/drawing/2014/main" id="{DF72355A-D815-F0D3-D647-7CC8A9A84D10}"/>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pic>
        <p:nvPicPr>
          <p:cNvPr id="38" name="Graphic 37">
            <a:extLst>
              <a:ext uri="{FF2B5EF4-FFF2-40B4-BE49-F238E27FC236}">
                <a16:creationId xmlns:a16="http://schemas.microsoft.com/office/drawing/2014/main" id="{106BB5C1-8A78-FBB9-F271-F326B5ACCE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7444" y="263397"/>
            <a:ext cx="916614" cy="408423"/>
          </a:xfrm>
          <a:prstGeom prst="rect">
            <a:avLst/>
          </a:prstGeom>
        </p:spPr>
      </p:pic>
      <p:sp>
        <p:nvSpPr>
          <p:cNvPr id="4" name="Rectangle 5">
            <a:extLst>
              <a:ext uri="{FF2B5EF4-FFF2-40B4-BE49-F238E27FC236}">
                <a16:creationId xmlns:a16="http://schemas.microsoft.com/office/drawing/2014/main" id="{99EB1315-F469-5978-790A-76CB9BA81F35}"/>
              </a:ext>
            </a:extLst>
          </p:cNvPr>
          <p:cNvSpPr>
            <a:spLocks noChangeArrowheads="1"/>
          </p:cNvSpPr>
          <p:nvPr/>
        </p:nvSpPr>
        <p:spPr bwMode="auto">
          <a:xfrm>
            <a:off x="381507" y="927572"/>
            <a:ext cx="11428986" cy="620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None/>
            </a:pPr>
            <a:r>
              <a:rPr lang="en-GB" sz="4400" dirty="0">
                <a:latin typeface="Gill Sans MT" panose="020B0502020104020203" pitchFamily="34" charset="0"/>
                <a:cs typeface="Times New Roman" panose="02020603050405020304" pitchFamily="18" charset="0"/>
              </a:rPr>
              <a:t>Results</a:t>
            </a:r>
          </a:p>
          <a:p>
            <a:pPr>
              <a:spcBef>
                <a:spcPts val="600"/>
              </a:spcBef>
              <a:spcAft>
                <a:spcPts val="6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At the outset, 138 tonnes of waste were being collected from Euston, through 45 collections per month. </a:t>
            </a:r>
          </a:p>
          <a:p>
            <a:pPr>
              <a:spcBef>
                <a:spcPts val="600"/>
              </a:spcBef>
              <a:spcAft>
                <a:spcPts val="6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After the first 4 months of trial waste costs had reduced by 50% versus historical spend. This has been achieved through driving volume reductions in general waste, to capture saleable commodities (card, plastics, cans etc).  Liquid contamination is also captured and safely managed.</a:t>
            </a:r>
          </a:p>
          <a:p>
            <a:pPr>
              <a:spcBef>
                <a:spcPts val="600"/>
              </a:spcBef>
              <a:spcAft>
                <a:spcPts val="12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Overall recycling performance at Euston Station has increased from 10% to 81%, and collections have decreased by 70% offering carbon reduction from reduced vehicle movements. GW collections have gone from 5 collections a week to 1, offering an annual carbon saving of 11,242.4 tonnes CO2e since the MRFs implementation.</a:t>
            </a:r>
          </a:p>
          <a:p>
            <a:pPr>
              <a:spcBef>
                <a:spcPts val="600"/>
              </a:spcBef>
              <a:spcAft>
                <a:spcPts val="12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Rebates are now being claimed against recycling goods that were previously being sent to incinerators; as an example, for each tonne of aluminium baled (approx. 1.5 bales), a rebate of £900 is claimed, which is ploughed straight back into the station to offset the costs of keeping the mini-MRF in operation. </a:t>
            </a:r>
          </a:p>
          <a:p>
            <a:pPr>
              <a:spcBef>
                <a:spcPts val="600"/>
              </a:spcBef>
              <a:spcAft>
                <a:spcPts val="1200"/>
              </a:spcAft>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The end of year forecast is a 74% reduction in costs - zero to landfill will be maintained throughout.</a:t>
            </a:r>
          </a:p>
          <a:p>
            <a:pPr>
              <a:spcBef>
                <a:spcPts val="600"/>
              </a:spcBef>
              <a:spcAft>
                <a:spcPts val="600"/>
              </a:spcAft>
            </a:pPr>
            <a:endPar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413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7B1F-7A6F-601B-D471-BCB1876064A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7D557D5B-4C67-88A1-707C-3890B57BE026}"/>
              </a:ext>
            </a:extLst>
          </p:cNvPr>
          <p:cNvGrpSpPr/>
          <p:nvPr/>
        </p:nvGrpSpPr>
        <p:grpSpPr>
          <a:xfrm>
            <a:off x="3524250" y="6516548"/>
            <a:ext cx="5259260" cy="2627453"/>
            <a:chOff x="0" y="5480729"/>
            <a:chExt cx="3920743" cy="1377398"/>
          </a:xfrm>
          <a:solidFill>
            <a:srgbClr val="E0E1DD"/>
          </a:solidFill>
        </p:grpSpPr>
        <p:sp>
          <p:nvSpPr>
            <p:cNvPr id="18" name="Freeform 17">
              <a:extLst>
                <a:ext uri="{FF2B5EF4-FFF2-40B4-BE49-F238E27FC236}">
                  <a16:creationId xmlns:a16="http://schemas.microsoft.com/office/drawing/2014/main" id="{100AA67E-A6CA-E876-6E7D-3E85920585E2}"/>
                </a:ext>
              </a:extLst>
            </p:cNvPr>
            <p:cNvSpPr/>
            <p:nvPr/>
          </p:nvSpPr>
          <p:spPr>
            <a:xfrm>
              <a:off x="550926" y="6295390"/>
              <a:ext cx="1211897" cy="562609"/>
            </a:xfrm>
            <a:custGeom>
              <a:avLst/>
              <a:gdLst>
                <a:gd name="connsiteX0" fmla="*/ 348425 w 1211897"/>
                <a:gd name="connsiteY0" fmla="*/ 445326 h 562609"/>
                <a:gd name="connsiteX1" fmla="*/ 1211897 w 1211897"/>
                <a:gd name="connsiteY1" fmla="*/ 60134 h 562609"/>
                <a:gd name="connsiteX2" fmla="*/ 1182053 w 1211897"/>
                <a:gd name="connsiteY2" fmla="*/ 0 h 562609"/>
                <a:gd name="connsiteX3" fmla="*/ 0 w 1211897"/>
                <a:gd name="connsiteY3" fmla="*/ 562610 h 562609"/>
                <a:gd name="connsiteX4" fmla="*/ 154305 w 1211897"/>
                <a:gd name="connsiteY4" fmla="*/ 562610 h 562609"/>
                <a:gd name="connsiteX5" fmla="*/ 348425 w 1211897"/>
                <a:gd name="connsiteY5" fmla="*/ 445326 h 5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897" h="562609">
                  <a:moveTo>
                    <a:pt x="348425" y="445326"/>
                  </a:moveTo>
                  <a:cubicBezTo>
                    <a:pt x="621348" y="287020"/>
                    <a:pt x="908050" y="147891"/>
                    <a:pt x="1211897" y="60134"/>
                  </a:cubicBezTo>
                  <a:cubicBezTo>
                    <a:pt x="1202055" y="40005"/>
                    <a:pt x="1192149" y="19939"/>
                    <a:pt x="1182053" y="0"/>
                  </a:cubicBezTo>
                  <a:cubicBezTo>
                    <a:pt x="758381" y="105537"/>
                    <a:pt x="362775" y="324231"/>
                    <a:pt x="0" y="562610"/>
                  </a:cubicBezTo>
                  <a:lnTo>
                    <a:pt x="154305" y="562610"/>
                  </a:lnTo>
                  <a:cubicBezTo>
                    <a:pt x="218186" y="522478"/>
                    <a:pt x="283083" y="483298"/>
                    <a:pt x="348425" y="445326"/>
                  </a:cubicBezTo>
                  <a:close/>
                </a:path>
              </a:pathLst>
            </a:custGeom>
            <a:grpFill/>
            <a:ln w="6350" cap="flat">
              <a:noFill/>
              <a:prstDash val="solid"/>
              <a:miter/>
            </a:ln>
          </p:spPr>
          <p:txBody>
            <a:bodyPr rtlCol="0" anchor="ctr"/>
            <a:lstStyle/>
            <a:p>
              <a:endParaRPr lang="en-US" sz="450"/>
            </a:p>
          </p:txBody>
        </p:sp>
        <p:sp>
          <p:nvSpPr>
            <p:cNvPr id="19" name="Freeform 18">
              <a:extLst>
                <a:ext uri="{FF2B5EF4-FFF2-40B4-BE49-F238E27FC236}">
                  <a16:creationId xmlns:a16="http://schemas.microsoft.com/office/drawing/2014/main" id="{C9BD0C4D-854A-011F-0C82-7F9653C5B3A3}"/>
                </a:ext>
              </a:extLst>
            </p:cNvPr>
            <p:cNvSpPr/>
            <p:nvPr/>
          </p:nvSpPr>
          <p:spPr>
            <a:xfrm>
              <a:off x="272478" y="6166167"/>
              <a:ext cx="1429575" cy="691832"/>
            </a:xfrm>
            <a:custGeom>
              <a:avLst/>
              <a:gdLst>
                <a:gd name="connsiteX0" fmla="*/ 489712 w 1429575"/>
                <a:gd name="connsiteY0" fmla="*/ 460502 h 691832"/>
                <a:gd name="connsiteX1" fmla="*/ 1310958 w 1429575"/>
                <a:gd name="connsiteY1" fmla="*/ 97092 h 691832"/>
                <a:gd name="connsiteX2" fmla="*/ 1429576 w 1429575"/>
                <a:gd name="connsiteY2" fmla="*/ 69152 h 691832"/>
                <a:gd name="connsiteX3" fmla="*/ 1392111 w 1429575"/>
                <a:gd name="connsiteY3" fmla="*/ 0 h 691832"/>
                <a:gd name="connsiteX4" fmla="*/ 0 w 1429575"/>
                <a:gd name="connsiteY4" fmla="*/ 691833 h 691832"/>
                <a:gd name="connsiteX5" fmla="*/ 133795 w 1429575"/>
                <a:gd name="connsiteY5" fmla="*/ 691833 h 691832"/>
                <a:gd name="connsiteX6" fmla="*/ 489712 w 1429575"/>
                <a:gd name="connsiteY6" fmla="*/ 460502 h 69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9575" h="691832">
                  <a:moveTo>
                    <a:pt x="489712" y="460502"/>
                  </a:moveTo>
                  <a:cubicBezTo>
                    <a:pt x="747268" y="306832"/>
                    <a:pt x="1020255" y="174308"/>
                    <a:pt x="1310958" y="97092"/>
                  </a:cubicBezTo>
                  <a:cubicBezTo>
                    <a:pt x="1350264" y="86678"/>
                    <a:pt x="1389761" y="77343"/>
                    <a:pt x="1429576" y="69152"/>
                  </a:cubicBezTo>
                  <a:cubicBezTo>
                    <a:pt x="1417320" y="45974"/>
                    <a:pt x="1404874" y="22860"/>
                    <a:pt x="1392111" y="0"/>
                  </a:cubicBezTo>
                  <a:cubicBezTo>
                    <a:pt x="875030" y="94298"/>
                    <a:pt x="418084" y="386778"/>
                    <a:pt x="0" y="691833"/>
                  </a:cubicBezTo>
                  <a:lnTo>
                    <a:pt x="133795" y="691833"/>
                  </a:lnTo>
                  <a:cubicBezTo>
                    <a:pt x="249809" y="610616"/>
                    <a:pt x="368173" y="533146"/>
                    <a:pt x="489712" y="460502"/>
                  </a:cubicBezTo>
                  <a:close/>
                </a:path>
              </a:pathLst>
            </a:custGeom>
            <a:grpFill/>
            <a:ln w="6350" cap="flat">
              <a:noFill/>
              <a:prstDash val="solid"/>
              <a:miter/>
            </a:ln>
          </p:spPr>
          <p:txBody>
            <a:bodyPr rtlCol="0" anchor="ctr"/>
            <a:lstStyle/>
            <a:p>
              <a:endParaRPr lang="en-US" sz="450"/>
            </a:p>
          </p:txBody>
        </p:sp>
        <p:sp>
          <p:nvSpPr>
            <p:cNvPr id="20" name="Freeform 19">
              <a:extLst>
                <a:ext uri="{FF2B5EF4-FFF2-40B4-BE49-F238E27FC236}">
                  <a16:creationId xmlns:a16="http://schemas.microsoft.com/office/drawing/2014/main" id="{DD9F06B5-6B7D-5ECA-BE35-70246CC030CB}"/>
                </a:ext>
              </a:extLst>
            </p:cNvPr>
            <p:cNvSpPr/>
            <p:nvPr/>
          </p:nvSpPr>
          <p:spPr>
            <a:xfrm>
              <a:off x="867219" y="6415404"/>
              <a:ext cx="952309" cy="442595"/>
            </a:xfrm>
            <a:custGeom>
              <a:avLst/>
              <a:gdLst>
                <a:gd name="connsiteX0" fmla="*/ 366331 w 952309"/>
                <a:gd name="connsiteY0" fmla="*/ 329438 h 442595"/>
                <a:gd name="connsiteX1" fmla="*/ 952310 w 952309"/>
                <a:gd name="connsiteY1" fmla="*/ 59182 h 442595"/>
                <a:gd name="connsiteX2" fmla="*/ 924497 w 952309"/>
                <a:gd name="connsiteY2" fmla="*/ 0 h 442595"/>
                <a:gd name="connsiteX3" fmla="*/ 0 w 952309"/>
                <a:gd name="connsiteY3" fmla="*/ 442595 h 442595"/>
                <a:gd name="connsiteX4" fmla="*/ 165544 w 952309"/>
                <a:gd name="connsiteY4" fmla="*/ 442595 h 442595"/>
                <a:gd name="connsiteX5" fmla="*/ 366458 w 952309"/>
                <a:gd name="connsiteY5" fmla="*/ 329438 h 4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309" h="442595">
                  <a:moveTo>
                    <a:pt x="366331" y="329438"/>
                  </a:moveTo>
                  <a:cubicBezTo>
                    <a:pt x="555625" y="227076"/>
                    <a:pt x="750506" y="134176"/>
                    <a:pt x="952310" y="59182"/>
                  </a:cubicBezTo>
                  <a:cubicBezTo>
                    <a:pt x="943102" y="39370"/>
                    <a:pt x="933831" y="19685"/>
                    <a:pt x="924497" y="0"/>
                  </a:cubicBezTo>
                  <a:cubicBezTo>
                    <a:pt x="598932" y="107378"/>
                    <a:pt x="286893" y="270320"/>
                    <a:pt x="0" y="442595"/>
                  </a:cubicBezTo>
                  <a:lnTo>
                    <a:pt x="165544" y="442595"/>
                  </a:lnTo>
                  <a:cubicBezTo>
                    <a:pt x="231838" y="403860"/>
                    <a:pt x="298831" y="365951"/>
                    <a:pt x="366458" y="329438"/>
                  </a:cubicBezTo>
                  <a:close/>
                </a:path>
              </a:pathLst>
            </a:custGeom>
            <a:grpFill/>
            <a:ln w="6350" cap="flat">
              <a:noFill/>
              <a:prstDash val="solid"/>
              <a:miter/>
            </a:ln>
          </p:spPr>
          <p:txBody>
            <a:bodyPr rtlCol="0" anchor="ctr"/>
            <a:lstStyle/>
            <a:p>
              <a:endParaRPr lang="en-US" sz="450"/>
            </a:p>
          </p:txBody>
        </p:sp>
        <p:sp>
          <p:nvSpPr>
            <p:cNvPr id="21" name="Freeform 20">
              <a:extLst>
                <a:ext uri="{FF2B5EF4-FFF2-40B4-BE49-F238E27FC236}">
                  <a16:creationId xmlns:a16="http://schemas.microsoft.com/office/drawing/2014/main" id="{1D1169E3-7C9F-E14F-C9FF-BA4EF956C23B}"/>
                </a:ext>
              </a:extLst>
            </p:cNvPr>
            <p:cNvSpPr/>
            <p:nvPr/>
          </p:nvSpPr>
          <p:spPr>
            <a:xfrm>
              <a:off x="0" y="5480729"/>
              <a:ext cx="1214247" cy="625684"/>
            </a:xfrm>
            <a:custGeom>
              <a:avLst/>
              <a:gdLst>
                <a:gd name="connsiteX0" fmla="*/ 1082612 w 1214247"/>
                <a:gd name="connsiteY0" fmla="*/ 56598 h 625684"/>
                <a:gd name="connsiteX1" fmla="*/ 1214247 w 1214247"/>
                <a:gd name="connsiteY1" fmla="*/ 97492 h 625684"/>
                <a:gd name="connsiteX2" fmla="*/ 1167829 w 1214247"/>
                <a:gd name="connsiteY2" fmla="*/ 62567 h 625684"/>
                <a:gd name="connsiteX3" fmla="*/ 0 w 1214247"/>
                <a:gd name="connsiteY3" fmla="*/ 538626 h 625684"/>
                <a:gd name="connsiteX4" fmla="*/ 0 w 1214247"/>
                <a:gd name="connsiteY4" fmla="*/ 625685 h 625684"/>
                <a:gd name="connsiteX5" fmla="*/ 1082612 w 1214247"/>
                <a:gd name="connsiteY5" fmla="*/ 56598 h 62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247" h="625684">
                  <a:moveTo>
                    <a:pt x="1082612" y="56598"/>
                  </a:moveTo>
                  <a:cubicBezTo>
                    <a:pt x="1127951" y="64853"/>
                    <a:pt x="1172083" y="78950"/>
                    <a:pt x="1214247" y="97492"/>
                  </a:cubicBezTo>
                  <a:cubicBezTo>
                    <a:pt x="1199007" y="85236"/>
                    <a:pt x="1183577" y="73552"/>
                    <a:pt x="1167829" y="62567"/>
                  </a:cubicBezTo>
                  <a:cubicBezTo>
                    <a:pt x="724980" y="-157016"/>
                    <a:pt x="298069" y="249511"/>
                    <a:pt x="0" y="538626"/>
                  </a:cubicBezTo>
                  <a:lnTo>
                    <a:pt x="0" y="625685"/>
                  </a:lnTo>
                  <a:cubicBezTo>
                    <a:pt x="291529" y="349206"/>
                    <a:pt x="645859" y="-4743"/>
                    <a:pt x="1082612" y="56598"/>
                  </a:cubicBezTo>
                  <a:close/>
                </a:path>
              </a:pathLst>
            </a:custGeom>
            <a:grpFill/>
            <a:ln w="6350" cap="flat">
              <a:noFill/>
              <a:prstDash val="solid"/>
              <a:miter/>
            </a:ln>
          </p:spPr>
          <p:txBody>
            <a:bodyPr rtlCol="0" anchor="ctr"/>
            <a:lstStyle/>
            <a:p>
              <a:endParaRPr lang="en-US" sz="450"/>
            </a:p>
          </p:txBody>
        </p:sp>
        <p:sp>
          <p:nvSpPr>
            <p:cNvPr id="22" name="Freeform 21">
              <a:extLst>
                <a:ext uri="{FF2B5EF4-FFF2-40B4-BE49-F238E27FC236}">
                  <a16:creationId xmlns:a16="http://schemas.microsoft.com/office/drawing/2014/main" id="{028BDC15-8AEF-B89A-1862-DA3BD53F5CF6}"/>
                </a:ext>
              </a:extLst>
            </p:cNvPr>
            <p:cNvSpPr/>
            <p:nvPr/>
          </p:nvSpPr>
          <p:spPr>
            <a:xfrm>
              <a:off x="1466278" y="5731128"/>
              <a:ext cx="930211" cy="1126934"/>
            </a:xfrm>
            <a:custGeom>
              <a:avLst/>
              <a:gdLst>
                <a:gd name="connsiteX0" fmla="*/ 711645 w 930211"/>
                <a:gd name="connsiteY0" fmla="*/ 750570 h 1126934"/>
                <a:gd name="connsiteX1" fmla="*/ 472440 w 930211"/>
                <a:gd name="connsiteY1" fmla="*/ 414909 h 1126934"/>
                <a:gd name="connsiteX2" fmla="*/ 472440 w 930211"/>
                <a:gd name="connsiteY2" fmla="*/ 414909 h 1126934"/>
                <a:gd name="connsiteX3" fmla="*/ 388683 w 930211"/>
                <a:gd name="connsiteY3" fmla="*/ 320485 h 1126934"/>
                <a:gd name="connsiteX4" fmla="*/ 388683 w 930211"/>
                <a:gd name="connsiteY4" fmla="*/ 320485 h 1126934"/>
                <a:gd name="connsiteX5" fmla="*/ 343535 w 930211"/>
                <a:gd name="connsiteY5" fmla="*/ 274066 h 1126934"/>
                <a:gd name="connsiteX6" fmla="*/ 343535 w 930211"/>
                <a:gd name="connsiteY6" fmla="*/ 274066 h 1126934"/>
                <a:gd name="connsiteX7" fmla="*/ 201993 w 930211"/>
                <a:gd name="connsiteY7" fmla="*/ 142621 h 1126934"/>
                <a:gd name="connsiteX8" fmla="*/ 102679 w 930211"/>
                <a:gd name="connsiteY8" fmla="*/ 65278 h 1126934"/>
                <a:gd name="connsiteX9" fmla="*/ 102679 w 930211"/>
                <a:gd name="connsiteY9" fmla="*/ 65278 h 1126934"/>
                <a:gd name="connsiteX10" fmla="*/ 0 w 930211"/>
                <a:gd name="connsiteY10" fmla="*/ 0 h 1126934"/>
                <a:gd name="connsiteX11" fmla="*/ 144463 w 930211"/>
                <a:gd name="connsiteY11" fmla="*/ 121412 h 1126934"/>
                <a:gd name="connsiteX12" fmla="*/ 144463 w 930211"/>
                <a:gd name="connsiteY12" fmla="*/ 121412 h 1126934"/>
                <a:gd name="connsiteX13" fmla="*/ 190119 w 930211"/>
                <a:gd name="connsiteY13" fmla="*/ 166307 h 1126934"/>
                <a:gd name="connsiteX14" fmla="*/ 190119 w 930211"/>
                <a:gd name="connsiteY14" fmla="*/ 166307 h 1126934"/>
                <a:gd name="connsiteX15" fmla="*/ 280607 w 930211"/>
                <a:gd name="connsiteY15" fmla="*/ 263271 h 1126934"/>
                <a:gd name="connsiteX16" fmla="*/ 280607 w 930211"/>
                <a:gd name="connsiteY16" fmla="*/ 263271 h 1126934"/>
                <a:gd name="connsiteX17" fmla="*/ 836168 w 930211"/>
                <a:gd name="connsiteY17" fmla="*/ 1126935 h 1126934"/>
                <a:gd name="connsiteX18" fmla="*/ 930211 w 930211"/>
                <a:gd name="connsiteY18" fmla="*/ 1126935 h 1126934"/>
                <a:gd name="connsiteX19" fmla="*/ 711581 w 930211"/>
                <a:gd name="connsiteY19" fmla="*/ 750634 h 11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211" h="1126934">
                  <a:moveTo>
                    <a:pt x="711645" y="750570"/>
                  </a:moveTo>
                  <a:cubicBezTo>
                    <a:pt x="638620" y="634111"/>
                    <a:pt x="560578" y="520446"/>
                    <a:pt x="472440" y="414909"/>
                  </a:cubicBezTo>
                  <a:lnTo>
                    <a:pt x="472440" y="414909"/>
                  </a:lnTo>
                  <a:cubicBezTo>
                    <a:pt x="445579" y="382524"/>
                    <a:pt x="417576" y="351028"/>
                    <a:pt x="388683" y="320485"/>
                  </a:cubicBezTo>
                  <a:lnTo>
                    <a:pt x="388683" y="320485"/>
                  </a:lnTo>
                  <a:cubicBezTo>
                    <a:pt x="373888" y="304800"/>
                    <a:pt x="358775" y="289497"/>
                    <a:pt x="343535" y="274066"/>
                  </a:cubicBezTo>
                  <a:lnTo>
                    <a:pt x="343535" y="274066"/>
                  </a:lnTo>
                  <a:cubicBezTo>
                    <a:pt x="298386" y="228600"/>
                    <a:pt x="251016" y="184023"/>
                    <a:pt x="201993" y="142621"/>
                  </a:cubicBezTo>
                  <a:cubicBezTo>
                    <a:pt x="169926" y="115634"/>
                    <a:pt x="136906" y="89535"/>
                    <a:pt x="102679" y="65278"/>
                  </a:cubicBezTo>
                  <a:lnTo>
                    <a:pt x="102679" y="65278"/>
                  </a:lnTo>
                  <a:cubicBezTo>
                    <a:pt x="69596" y="41783"/>
                    <a:pt x="35433" y="19749"/>
                    <a:pt x="0" y="0"/>
                  </a:cubicBezTo>
                  <a:cubicBezTo>
                    <a:pt x="50800" y="36957"/>
                    <a:pt x="98933" y="78105"/>
                    <a:pt x="144463" y="121412"/>
                  </a:cubicBezTo>
                  <a:lnTo>
                    <a:pt x="144463" y="121412"/>
                  </a:lnTo>
                  <a:cubicBezTo>
                    <a:pt x="160020" y="136208"/>
                    <a:pt x="175196" y="151193"/>
                    <a:pt x="190119" y="166307"/>
                  </a:cubicBezTo>
                  <a:lnTo>
                    <a:pt x="190119" y="166307"/>
                  </a:lnTo>
                  <a:cubicBezTo>
                    <a:pt x="221234" y="197930"/>
                    <a:pt x="251523" y="230568"/>
                    <a:pt x="280607" y="263271"/>
                  </a:cubicBezTo>
                  <a:lnTo>
                    <a:pt x="280607" y="263271"/>
                  </a:lnTo>
                  <a:cubicBezTo>
                    <a:pt x="512064" y="518986"/>
                    <a:pt x="668782" y="828103"/>
                    <a:pt x="836168" y="1126935"/>
                  </a:cubicBezTo>
                  <a:lnTo>
                    <a:pt x="930211" y="1126935"/>
                  </a:lnTo>
                  <a:cubicBezTo>
                    <a:pt x="858711" y="1000062"/>
                    <a:pt x="789369" y="873633"/>
                    <a:pt x="711581" y="750634"/>
                  </a:cubicBezTo>
                  <a:close/>
                </a:path>
              </a:pathLst>
            </a:custGeom>
            <a:grpFill/>
            <a:ln w="6350" cap="flat">
              <a:noFill/>
              <a:prstDash val="solid"/>
              <a:miter/>
            </a:ln>
          </p:spPr>
          <p:txBody>
            <a:bodyPr rtlCol="0" anchor="ctr"/>
            <a:lstStyle/>
            <a:p>
              <a:endParaRPr lang="en-US" sz="450"/>
            </a:p>
          </p:txBody>
        </p:sp>
        <p:sp>
          <p:nvSpPr>
            <p:cNvPr id="23" name="Freeform 22">
              <a:extLst>
                <a:ext uri="{FF2B5EF4-FFF2-40B4-BE49-F238E27FC236}">
                  <a16:creationId xmlns:a16="http://schemas.microsoft.com/office/drawing/2014/main" id="{425E3FCD-B2E1-E1AF-C0BE-0D45F51B398A}"/>
                </a:ext>
              </a:extLst>
            </p:cNvPr>
            <p:cNvSpPr/>
            <p:nvPr/>
          </p:nvSpPr>
          <p:spPr>
            <a:xfrm>
              <a:off x="0" y="5576004"/>
              <a:ext cx="1304925" cy="703447"/>
            </a:xfrm>
            <a:custGeom>
              <a:avLst/>
              <a:gdLst>
                <a:gd name="connsiteX0" fmla="*/ 1162876 w 1304925"/>
                <a:gd name="connsiteY0" fmla="*/ 58160 h 703447"/>
                <a:gd name="connsiteX1" fmla="*/ 1304925 w 1304925"/>
                <a:gd name="connsiteY1" fmla="*/ 84893 h 703447"/>
                <a:gd name="connsiteX2" fmla="*/ 0 w 1304925"/>
                <a:gd name="connsiteY2" fmla="*/ 617087 h 703447"/>
                <a:gd name="connsiteX3" fmla="*/ 0 w 1304925"/>
                <a:gd name="connsiteY3" fmla="*/ 703447 h 703447"/>
                <a:gd name="connsiteX4" fmla="*/ 1162876 w 1304925"/>
                <a:gd name="connsiteY4" fmla="*/ 58224 h 70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925" h="703447">
                  <a:moveTo>
                    <a:pt x="1162876" y="58160"/>
                  </a:moveTo>
                  <a:cubicBezTo>
                    <a:pt x="1211072" y="61399"/>
                    <a:pt x="1258761" y="70669"/>
                    <a:pt x="1304925" y="84893"/>
                  </a:cubicBezTo>
                  <a:cubicBezTo>
                    <a:pt x="880936" y="-208222"/>
                    <a:pt x="296672" y="328924"/>
                    <a:pt x="0" y="617087"/>
                  </a:cubicBezTo>
                  <a:lnTo>
                    <a:pt x="0" y="703447"/>
                  </a:lnTo>
                  <a:cubicBezTo>
                    <a:pt x="320612" y="405251"/>
                    <a:pt x="694373" y="43873"/>
                    <a:pt x="1162876" y="58224"/>
                  </a:cubicBezTo>
                  <a:close/>
                </a:path>
              </a:pathLst>
            </a:custGeom>
            <a:grpFill/>
            <a:ln w="6350" cap="flat">
              <a:noFill/>
              <a:prstDash val="solid"/>
              <a:miter/>
            </a:ln>
          </p:spPr>
          <p:txBody>
            <a:bodyPr rtlCol="0" anchor="ctr"/>
            <a:lstStyle/>
            <a:p>
              <a:endParaRPr lang="en-US" sz="450"/>
            </a:p>
          </p:txBody>
        </p:sp>
        <p:sp>
          <p:nvSpPr>
            <p:cNvPr id="24" name="Freeform 23">
              <a:extLst>
                <a:ext uri="{FF2B5EF4-FFF2-40B4-BE49-F238E27FC236}">
                  <a16:creationId xmlns:a16="http://schemas.microsoft.com/office/drawing/2014/main" id="{5F637BF1-C55A-1A82-AFDB-B914BF1AA050}"/>
                </a:ext>
              </a:extLst>
            </p:cNvPr>
            <p:cNvSpPr/>
            <p:nvPr/>
          </p:nvSpPr>
          <p:spPr>
            <a:xfrm>
              <a:off x="36957" y="6042850"/>
              <a:ext cx="1591944" cy="815149"/>
            </a:xfrm>
            <a:custGeom>
              <a:avLst/>
              <a:gdLst>
                <a:gd name="connsiteX0" fmla="*/ 1525143 w 1591944"/>
                <a:gd name="connsiteY0" fmla="*/ 71057 h 815149"/>
                <a:gd name="connsiteX1" fmla="*/ 1591945 w 1591944"/>
                <a:gd name="connsiteY1" fmla="*/ 61087 h 815149"/>
                <a:gd name="connsiteX2" fmla="*/ 1554607 w 1591944"/>
                <a:gd name="connsiteY2" fmla="*/ 0 h 815149"/>
                <a:gd name="connsiteX3" fmla="*/ 0 w 1591944"/>
                <a:gd name="connsiteY3" fmla="*/ 815150 h 815149"/>
                <a:gd name="connsiteX4" fmla="*/ 112522 w 1591944"/>
                <a:gd name="connsiteY4" fmla="*/ 815150 h 815149"/>
                <a:gd name="connsiteX5" fmla="*/ 1525207 w 1591944"/>
                <a:gd name="connsiteY5" fmla="*/ 71057 h 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815149">
                  <a:moveTo>
                    <a:pt x="1525143" y="71057"/>
                  </a:moveTo>
                  <a:cubicBezTo>
                    <a:pt x="1547305" y="67120"/>
                    <a:pt x="1569593" y="63817"/>
                    <a:pt x="1591945" y="61087"/>
                  </a:cubicBezTo>
                  <a:cubicBezTo>
                    <a:pt x="1579817" y="40577"/>
                    <a:pt x="1567371" y="20193"/>
                    <a:pt x="1554607" y="0"/>
                  </a:cubicBezTo>
                  <a:cubicBezTo>
                    <a:pt x="957390" y="63945"/>
                    <a:pt x="452501" y="447739"/>
                    <a:pt x="0" y="815150"/>
                  </a:cubicBezTo>
                  <a:lnTo>
                    <a:pt x="112522" y="815150"/>
                  </a:lnTo>
                  <a:cubicBezTo>
                    <a:pt x="532765" y="490220"/>
                    <a:pt x="993902" y="171577"/>
                    <a:pt x="1525207" y="71057"/>
                  </a:cubicBezTo>
                  <a:close/>
                </a:path>
              </a:pathLst>
            </a:custGeom>
            <a:grpFill/>
            <a:ln w="6350" cap="flat">
              <a:noFill/>
              <a:prstDash val="solid"/>
              <a:miter/>
            </a:ln>
          </p:spPr>
          <p:txBody>
            <a:bodyPr rtlCol="0" anchor="ctr"/>
            <a:lstStyle/>
            <a:p>
              <a:endParaRPr lang="en-US" sz="450"/>
            </a:p>
          </p:txBody>
        </p:sp>
        <p:sp>
          <p:nvSpPr>
            <p:cNvPr id="25" name="Freeform 24">
              <a:extLst>
                <a:ext uri="{FF2B5EF4-FFF2-40B4-BE49-F238E27FC236}">
                  <a16:creationId xmlns:a16="http://schemas.microsoft.com/office/drawing/2014/main" id="{FDBBE70D-A429-2476-309C-E0FE799D5305}"/>
                </a:ext>
              </a:extLst>
            </p:cNvPr>
            <p:cNvSpPr/>
            <p:nvPr/>
          </p:nvSpPr>
          <p:spPr>
            <a:xfrm>
              <a:off x="1204594" y="6543929"/>
              <a:ext cx="675322" cy="314070"/>
            </a:xfrm>
            <a:custGeom>
              <a:avLst/>
              <a:gdLst>
                <a:gd name="connsiteX0" fmla="*/ 0 w 675322"/>
                <a:gd name="connsiteY0" fmla="*/ 314071 h 314070"/>
                <a:gd name="connsiteX1" fmla="*/ 168402 w 675322"/>
                <a:gd name="connsiteY1" fmla="*/ 314071 h 314070"/>
                <a:gd name="connsiteX2" fmla="*/ 675322 w 675322"/>
                <a:gd name="connsiteY2" fmla="*/ 61340 h 314070"/>
                <a:gd name="connsiteX3" fmla="*/ 647065 w 675322"/>
                <a:gd name="connsiteY3" fmla="*/ 0 h 314070"/>
                <a:gd name="connsiteX4" fmla="*/ 64 w 675322"/>
                <a:gd name="connsiteY4" fmla="*/ 314071 h 314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322" h="314070">
                  <a:moveTo>
                    <a:pt x="0" y="314071"/>
                  </a:moveTo>
                  <a:lnTo>
                    <a:pt x="168402" y="314071"/>
                  </a:lnTo>
                  <a:cubicBezTo>
                    <a:pt x="334010" y="223139"/>
                    <a:pt x="502920" y="138240"/>
                    <a:pt x="675322" y="61340"/>
                  </a:cubicBezTo>
                  <a:cubicBezTo>
                    <a:pt x="665925" y="40894"/>
                    <a:pt x="656463" y="20447"/>
                    <a:pt x="647065" y="0"/>
                  </a:cubicBezTo>
                  <a:cubicBezTo>
                    <a:pt x="425132" y="90551"/>
                    <a:pt x="209614" y="197103"/>
                    <a:pt x="64" y="314071"/>
                  </a:cubicBezTo>
                  <a:close/>
                </a:path>
              </a:pathLst>
            </a:custGeom>
            <a:grpFill/>
            <a:ln w="6350" cap="flat">
              <a:noFill/>
              <a:prstDash val="solid"/>
              <a:miter/>
            </a:ln>
          </p:spPr>
          <p:txBody>
            <a:bodyPr rtlCol="0" anchor="ctr"/>
            <a:lstStyle/>
            <a:p>
              <a:endParaRPr lang="en-US" sz="450"/>
            </a:p>
          </p:txBody>
        </p:sp>
        <p:sp>
          <p:nvSpPr>
            <p:cNvPr id="26" name="Freeform 25">
              <a:extLst>
                <a:ext uri="{FF2B5EF4-FFF2-40B4-BE49-F238E27FC236}">
                  <a16:creationId xmlns:a16="http://schemas.microsoft.com/office/drawing/2014/main" id="{135980D2-C999-9DAB-3745-FD66B135D8BA}"/>
                </a:ext>
              </a:extLst>
            </p:cNvPr>
            <p:cNvSpPr/>
            <p:nvPr/>
          </p:nvSpPr>
          <p:spPr>
            <a:xfrm>
              <a:off x="0" y="5922962"/>
              <a:ext cx="1552892" cy="876934"/>
            </a:xfrm>
            <a:custGeom>
              <a:avLst/>
              <a:gdLst>
                <a:gd name="connsiteX0" fmla="*/ 1443292 w 1552892"/>
                <a:gd name="connsiteY0" fmla="*/ 68263 h 876934"/>
                <a:gd name="connsiteX1" fmla="*/ 1552893 w 1552892"/>
                <a:gd name="connsiteY1" fmla="*/ 59372 h 876934"/>
                <a:gd name="connsiteX2" fmla="*/ 1513586 w 1552892"/>
                <a:gd name="connsiteY2" fmla="*/ 0 h 876934"/>
                <a:gd name="connsiteX3" fmla="*/ 0 w 1552892"/>
                <a:gd name="connsiteY3" fmla="*/ 788670 h 876934"/>
                <a:gd name="connsiteX4" fmla="*/ 0 w 1552892"/>
                <a:gd name="connsiteY4" fmla="*/ 876935 h 876934"/>
                <a:gd name="connsiteX5" fmla="*/ 1443292 w 1552892"/>
                <a:gd name="connsiteY5" fmla="*/ 68199 h 87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892" h="876934">
                  <a:moveTo>
                    <a:pt x="1443292" y="68263"/>
                  </a:moveTo>
                  <a:cubicBezTo>
                    <a:pt x="1479614" y="63309"/>
                    <a:pt x="1516253" y="60389"/>
                    <a:pt x="1552893" y="59372"/>
                  </a:cubicBezTo>
                  <a:cubicBezTo>
                    <a:pt x="1540256" y="39815"/>
                    <a:pt x="1527112" y="20003"/>
                    <a:pt x="1513586" y="0"/>
                  </a:cubicBezTo>
                  <a:cubicBezTo>
                    <a:pt x="921766" y="12065"/>
                    <a:pt x="430276" y="423291"/>
                    <a:pt x="0" y="788670"/>
                  </a:cubicBezTo>
                  <a:lnTo>
                    <a:pt x="0" y="876935"/>
                  </a:lnTo>
                  <a:cubicBezTo>
                    <a:pt x="420243" y="523113"/>
                    <a:pt x="885635" y="155384"/>
                    <a:pt x="1443292" y="68199"/>
                  </a:cubicBezTo>
                  <a:close/>
                </a:path>
              </a:pathLst>
            </a:custGeom>
            <a:grpFill/>
            <a:ln w="6350" cap="flat">
              <a:noFill/>
              <a:prstDash val="solid"/>
              <a:miter/>
            </a:ln>
          </p:spPr>
          <p:txBody>
            <a:bodyPr rtlCol="0" anchor="ctr"/>
            <a:lstStyle/>
            <a:p>
              <a:endParaRPr lang="en-US" sz="450"/>
            </a:p>
          </p:txBody>
        </p:sp>
        <p:sp>
          <p:nvSpPr>
            <p:cNvPr id="27" name="Freeform 26">
              <a:extLst>
                <a:ext uri="{FF2B5EF4-FFF2-40B4-BE49-F238E27FC236}">
                  <a16:creationId xmlns:a16="http://schemas.microsoft.com/office/drawing/2014/main" id="{A7F4C001-D40D-4EB1-664E-6C67B0379652}"/>
                </a:ext>
              </a:extLst>
            </p:cNvPr>
            <p:cNvSpPr/>
            <p:nvPr/>
          </p:nvSpPr>
          <p:spPr>
            <a:xfrm>
              <a:off x="63" y="5691847"/>
              <a:ext cx="1391602" cy="759625"/>
            </a:xfrm>
            <a:custGeom>
              <a:avLst/>
              <a:gdLst>
                <a:gd name="connsiteX0" fmla="*/ 1261364 w 1391602"/>
                <a:gd name="connsiteY0" fmla="*/ 54077 h 759625"/>
                <a:gd name="connsiteX1" fmla="*/ 1391603 w 1391602"/>
                <a:gd name="connsiteY1" fmla="*/ 66142 h 759625"/>
                <a:gd name="connsiteX2" fmla="*/ 1348867 w 1391602"/>
                <a:gd name="connsiteY2" fmla="*/ 16104 h 759625"/>
                <a:gd name="connsiteX3" fmla="*/ 0 w 1391602"/>
                <a:gd name="connsiteY3" fmla="*/ 673519 h 759625"/>
                <a:gd name="connsiteX4" fmla="*/ 0 w 1391602"/>
                <a:gd name="connsiteY4" fmla="*/ 759625 h 759625"/>
                <a:gd name="connsiteX5" fmla="*/ 1261428 w 1391602"/>
                <a:gd name="connsiteY5" fmla="*/ 54077 h 75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602" h="759625">
                  <a:moveTo>
                    <a:pt x="1261364" y="54077"/>
                  </a:moveTo>
                  <a:cubicBezTo>
                    <a:pt x="1305052" y="54013"/>
                    <a:pt x="1348677" y="58205"/>
                    <a:pt x="1391603" y="66142"/>
                  </a:cubicBezTo>
                  <a:cubicBezTo>
                    <a:pt x="1377696" y="49124"/>
                    <a:pt x="1363472" y="32424"/>
                    <a:pt x="1348867" y="16104"/>
                  </a:cubicBezTo>
                  <a:cubicBezTo>
                    <a:pt x="815213" y="-88988"/>
                    <a:pt x="363855" y="342177"/>
                    <a:pt x="0" y="673519"/>
                  </a:cubicBezTo>
                  <a:lnTo>
                    <a:pt x="0" y="759625"/>
                  </a:lnTo>
                  <a:cubicBezTo>
                    <a:pt x="354140" y="439459"/>
                    <a:pt x="758698" y="70968"/>
                    <a:pt x="1261428" y="54077"/>
                  </a:cubicBezTo>
                  <a:close/>
                </a:path>
              </a:pathLst>
            </a:custGeom>
            <a:grpFill/>
            <a:ln w="6350" cap="flat">
              <a:noFill/>
              <a:prstDash val="solid"/>
              <a:miter/>
            </a:ln>
          </p:spPr>
          <p:txBody>
            <a:bodyPr rtlCol="0" anchor="ctr"/>
            <a:lstStyle/>
            <a:p>
              <a:endParaRPr lang="en-US" sz="450"/>
            </a:p>
          </p:txBody>
        </p:sp>
        <p:sp>
          <p:nvSpPr>
            <p:cNvPr id="28" name="Freeform 27">
              <a:extLst>
                <a:ext uri="{FF2B5EF4-FFF2-40B4-BE49-F238E27FC236}">
                  <a16:creationId xmlns:a16="http://schemas.microsoft.com/office/drawing/2014/main" id="{721123C6-D9C4-D310-3E0C-E1545A2433EC}"/>
                </a:ext>
              </a:extLst>
            </p:cNvPr>
            <p:cNvSpPr/>
            <p:nvPr/>
          </p:nvSpPr>
          <p:spPr>
            <a:xfrm>
              <a:off x="1674177" y="5861684"/>
              <a:ext cx="902906" cy="996378"/>
            </a:xfrm>
            <a:custGeom>
              <a:avLst/>
              <a:gdLst>
                <a:gd name="connsiteX0" fmla="*/ 735775 w 902906"/>
                <a:gd name="connsiteY0" fmla="*/ 716217 h 996378"/>
                <a:gd name="connsiteX1" fmla="*/ 539115 w 902906"/>
                <a:gd name="connsiteY1" fmla="*/ 450596 h 996378"/>
                <a:gd name="connsiteX2" fmla="*/ 506286 w 902906"/>
                <a:gd name="connsiteY2" fmla="*/ 412115 h 996378"/>
                <a:gd name="connsiteX3" fmla="*/ 506286 w 902906"/>
                <a:gd name="connsiteY3" fmla="*/ 412115 h 996378"/>
                <a:gd name="connsiteX4" fmla="*/ 471424 w 902906"/>
                <a:gd name="connsiteY4" fmla="*/ 373190 h 996378"/>
                <a:gd name="connsiteX5" fmla="*/ 471424 w 902906"/>
                <a:gd name="connsiteY5" fmla="*/ 373190 h 996378"/>
                <a:gd name="connsiteX6" fmla="*/ 434912 w 902906"/>
                <a:gd name="connsiteY6" fmla="*/ 334455 h 996378"/>
                <a:gd name="connsiteX7" fmla="*/ 434912 w 902906"/>
                <a:gd name="connsiteY7" fmla="*/ 334455 h 996378"/>
                <a:gd name="connsiteX8" fmla="*/ 391922 w 902906"/>
                <a:gd name="connsiteY8" fmla="*/ 291338 h 996378"/>
                <a:gd name="connsiteX9" fmla="*/ 391922 w 902906"/>
                <a:gd name="connsiteY9" fmla="*/ 291338 h 996378"/>
                <a:gd name="connsiteX10" fmla="*/ 304610 w 902906"/>
                <a:gd name="connsiteY10" fmla="*/ 212344 h 996378"/>
                <a:gd name="connsiteX11" fmla="*/ 304610 w 902906"/>
                <a:gd name="connsiteY11" fmla="*/ 212344 h 996378"/>
                <a:gd name="connsiteX12" fmla="*/ 207327 w 902906"/>
                <a:gd name="connsiteY12" fmla="*/ 134620 h 996378"/>
                <a:gd name="connsiteX13" fmla="*/ 207201 w 902906"/>
                <a:gd name="connsiteY13" fmla="*/ 134620 h 996378"/>
                <a:gd name="connsiteX14" fmla="*/ 156718 w 902906"/>
                <a:gd name="connsiteY14" fmla="*/ 97727 h 996378"/>
                <a:gd name="connsiteX15" fmla="*/ 156591 w 902906"/>
                <a:gd name="connsiteY15" fmla="*/ 97727 h 996378"/>
                <a:gd name="connsiteX16" fmla="*/ 106490 w 902906"/>
                <a:gd name="connsiteY16" fmla="*/ 63627 h 996378"/>
                <a:gd name="connsiteX17" fmla="*/ 0 w 902906"/>
                <a:gd name="connsiteY17" fmla="*/ 0 h 996378"/>
                <a:gd name="connsiteX18" fmla="*/ 99758 w 902906"/>
                <a:gd name="connsiteY18" fmla="*/ 74295 h 996378"/>
                <a:gd name="connsiteX19" fmla="*/ 99758 w 902906"/>
                <a:gd name="connsiteY19" fmla="*/ 74295 h 996378"/>
                <a:gd name="connsiteX20" fmla="*/ 148654 w 902906"/>
                <a:gd name="connsiteY20" fmla="*/ 114808 h 996378"/>
                <a:gd name="connsiteX21" fmla="*/ 148717 w 902906"/>
                <a:gd name="connsiteY21" fmla="*/ 114808 h 996378"/>
                <a:gd name="connsiteX22" fmla="*/ 243332 w 902906"/>
                <a:gd name="connsiteY22" fmla="*/ 199835 h 996378"/>
                <a:gd name="connsiteX23" fmla="*/ 243332 w 902906"/>
                <a:gd name="connsiteY23" fmla="*/ 199835 h 996378"/>
                <a:gd name="connsiteX24" fmla="*/ 287211 w 902906"/>
                <a:gd name="connsiteY24" fmla="*/ 242824 h 996378"/>
                <a:gd name="connsiteX25" fmla="*/ 287211 w 902906"/>
                <a:gd name="connsiteY25" fmla="*/ 242824 h 996378"/>
                <a:gd name="connsiteX26" fmla="*/ 505651 w 902906"/>
                <a:gd name="connsiteY26" fmla="*/ 502603 h 996378"/>
                <a:gd name="connsiteX27" fmla="*/ 505651 w 902906"/>
                <a:gd name="connsiteY27" fmla="*/ 502603 h 996378"/>
                <a:gd name="connsiteX28" fmla="*/ 813499 w 902906"/>
                <a:gd name="connsiteY28" fmla="*/ 996379 h 996378"/>
                <a:gd name="connsiteX29" fmla="*/ 902907 w 902906"/>
                <a:gd name="connsiteY29" fmla="*/ 996379 h 996378"/>
                <a:gd name="connsiteX30" fmla="*/ 735838 w 902906"/>
                <a:gd name="connsiteY30" fmla="*/ 716280 h 99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906" h="996378">
                  <a:moveTo>
                    <a:pt x="735775" y="716217"/>
                  </a:moveTo>
                  <a:cubicBezTo>
                    <a:pt x="674815" y="624459"/>
                    <a:pt x="609918" y="535051"/>
                    <a:pt x="539115" y="450596"/>
                  </a:cubicBezTo>
                  <a:cubicBezTo>
                    <a:pt x="528320" y="437642"/>
                    <a:pt x="517335" y="424815"/>
                    <a:pt x="506286" y="412115"/>
                  </a:cubicBezTo>
                  <a:lnTo>
                    <a:pt x="506286" y="412115"/>
                  </a:lnTo>
                  <a:cubicBezTo>
                    <a:pt x="494792" y="398971"/>
                    <a:pt x="483171" y="386017"/>
                    <a:pt x="471424" y="373190"/>
                  </a:cubicBezTo>
                  <a:cubicBezTo>
                    <a:pt x="471424" y="373190"/>
                    <a:pt x="471424" y="373190"/>
                    <a:pt x="471424" y="373190"/>
                  </a:cubicBezTo>
                  <a:cubicBezTo>
                    <a:pt x="459423" y="360109"/>
                    <a:pt x="447294" y="347218"/>
                    <a:pt x="434912" y="334455"/>
                  </a:cubicBezTo>
                  <a:lnTo>
                    <a:pt x="434912" y="334455"/>
                  </a:lnTo>
                  <a:cubicBezTo>
                    <a:pt x="420815" y="319849"/>
                    <a:pt x="406464" y="305499"/>
                    <a:pt x="391922" y="291338"/>
                  </a:cubicBezTo>
                  <a:lnTo>
                    <a:pt x="391922" y="291338"/>
                  </a:lnTo>
                  <a:cubicBezTo>
                    <a:pt x="363728" y="264033"/>
                    <a:pt x="334645" y="237617"/>
                    <a:pt x="304610" y="212344"/>
                  </a:cubicBezTo>
                  <a:lnTo>
                    <a:pt x="304610" y="212344"/>
                  </a:lnTo>
                  <a:cubicBezTo>
                    <a:pt x="272923" y="185547"/>
                    <a:pt x="240411" y="159703"/>
                    <a:pt x="207327" y="134620"/>
                  </a:cubicBezTo>
                  <a:cubicBezTo>
                    <a:pt x="207327" y="134620"/>
                    <a:pt x="207264" y="134620"/>
                    <a:pt x="207201" y="134620"/>
                  </a:cubicBezTo>
                  <a:cubicBezTo>
                    <a:pt x="190627" y="122047"/>
                    <a:pt x="173736" y="109792"/>
                    <a:pt x="156718" y="97727"/>
                  </a:cubicBezTo>
                  <a:cubicBezTo>
                    <a:pt x="156718" y="97727"/>
                    <a:pt x="156655" y="97727"/>
                    <a:pt x="156591" y="97727"/>
                  </a:cubicBezTo>
                  <a:cubicBezTo>
                    <a:pt x="140081" y="86106"/>
                    <a:pt x="123380" y="74676"/>
                    <a:pt x="106490" y="63627"/>
                  </a:cubicBezTo>
                  <a:cubicBezTo>
                    <a:pt x="71882" y="40958"/>
                    <a:pt x="36386" y="19622"/>
                    <a:pt x="0" y="0"/>
                  </a:cubicBezTo>
                  <a:cubicBezTo>
                    <a:pt x="34163" y="23495"/>
                    <a:pt x="67501" y="48451"/>
                    <a:pt x="99758" y="74295"/>
                  </a:cubicBezTo>
                  <a:lnTo>
                    <a:pt x="99758" y="74295"/>
                  </a:lnTo>
                  <a:cubicBezTo>
                    <a:pt x="116332" y="87567"/>
                    <a:pt x="132588" y="101029"/>
                    <a:pt x="148654" y="114808"/>
                  </a:cubicBezTo>
                  <a:lnTo>
                    <a:pt x="148717" y="114808"/>
                  </a:lnTo>
                  <a:cubicBezTo>
                    <a:pt x="181166" y="142558"/>
                    <a:pt x="212598" y="170752"/>
                    <a:pt x="243332" y="199835"/>
                  </a:cubicBezTo>
                  <a:cubicBezTo>
                    <a:pt x="243332" y="199835"/>
                    <a:pt x="243332" y="199835"/>
                    <a:pt x="243332" y="199835"/>
                  </a:cubicBezTo>
                  <a:cubicBezTo>
                    <a:pt x="258191" y="213868"/>
                    <a:pt x="272860" y="228219"/>
                    <a:pt x="287211" y="242824"/>
                  </a:cubicBezTo>
                  <a:lnTo>
                    <a:pt x="287211" y="242824"/>
                  </a:lnTo>
                  <a:cubicBezTo>
                    <a:pt x="366776" y="323406"/>
                    <a:pt x="438849" y="411226"/>
                    <a:pt x="505651" y="502603"/>
                  </a:cubicBezTo>
                  <a:lnTo>
                    <a:pt x="505651" y="502603"/>
                  </a:lnTo>
                  <a:cubicBezTo>
                    <a:pt x="620967" y="659384"/>
                    <a:pt x="719455" y="826262"/>
                    <a:pt x="813499" y="996379"/>
                  </a:cubicBezTo>
                  <a:lnTo>
                    <a:pt x="902907" y="996379"/>
                  </a:lnTo>
                  <a:cubicBezTo>
                    <a:pt x="849821" y="901383"/>
                    <a:pt x="796354" y="806704"/>
                    <a:pt x="735838" y="716280"/>
                  </a:cubicBezTo>
                  <a:close/>
                </a:path>
              </a:pathLst>
            </a:custGeom>
            <a:grpFill/>
            <a:ln w="6350" cap="flat">
              <a:noFill/>
              <a:prstDash val="solid"/>
              <a:miter/>
            </a:ln>
          </p:spPr>
          <p:txBody>
            <a:bodyPr rtlCol="0" anchor="ctr"/>
            <a:lstStyle/>
            <a:p>
              <a:endParaRPr lang="en-US" sz="450"/>
            </a:p>
          </p:txBody>
        </p:sp>
        <p:sp>
          <p:nvSpPr>
            <p:cNvPr id="29" name="Freeform 28">
              <a:extLst>
                <a:ext uri="{FF2B5EF4-FFF2-40B4-BE49-F238E27FC236}">
                  <a16:creationId xmlns:a16="http://schemas.microsoft.com/office/drawing/2014/main" id="{D258A98C-5BD2-437B-1152-CA792E3DC69C}"/>
                </a:ext>
              </a:extLst>
            </p:cNvPr>
            <p:cNvSpPr/>
            <p:nvPr/>
          </p:nvSpPr>
          <p:spPr>
            <a:xfrm>
              <a:off x="63" y="5807422"/>
              <a:ext cx="1473644" cy="817024"/>
            </a:xfrm>
            <a:custGeom>
              <a:avLst/>
              <a:gdLst>
                <a:gd name="connsiteX0" fmla="*/ 1362647 w 1473644"/>
                <a:gd name="connsiteY0" fmla="*/ 57501 h 817024"/>
                <a:gd name="connsiteX1" fmla="*/ 1473645 w 1473644"/>
                <a:gd name="connsiteY1" fmla="*/ 58199 h 817024"/>
                <a:gd name="connsiteX2" fmla="*/ 1433322 w 1473644"/>
                <a:gd name="connsiteY2" fmla="*/ 3462 h 817024"/>
                <a:gd name="connsiteX3" fmla="*/ 0 w 1473644"/>
                <a:gd name="connsiteY3" fmla="*/ 730346 h 817024"/>
                <a:gd name="connsiteX4" fmla="*/ 0 w 1473644"/>
                <a:gd name="connsiteY4" fmla="*/ 817024 h 817024"/>
                <a:gd name="connsiteX5" fmla="*/ 1362710 w 1473644"/>
                <a:gd name="connsiteY5" fmla="*/ 57501 h 81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3644" h="817024">
                  <a:moveTo>
                    <a:pt x="1362647" y="57501"/>
                  </a:moveTo>
                  <a:cubicBezTo>
                    <a:pt x="1399731" y="55215"/>
                    <a:pt x="1436688" y="55532"/>
                    <a:pt x="1473645" y="58199"/>
                  </a:cubicBezTo>
                  <a:cubicBezTo>
                    <a:pt x="1460564" y="39848"/>
                    <a:pt x="1447102" y="21623"/>
                    <a:pt x="1433322" y="3462"/>
                  </a:cubicBezTo>
                  <a:cubicBezTo>
                    <a:pt x="867283" y="-42639"/>
                    <a:pt x="397383" y="380779"/>
                    <a:pt x="0" y="730346"/>
                  </a:cubicBezTo>
                  <a:lnTo>
                    <a:pt x="0" y="817024"/>
                  </a:lnTo>
                  <a:cubicBezTo>
                    <a:pt x="389319" y="477426"/>
                    <a:pt x="827342" y="104745"/>
                    <a:pt x="1362710" y="57501"/>
                  </a:cubicBezTo>
                  <a:close/>
                </a:path>
              </a:pathLst>
            </a:custGeom>
            <a:grpFill/>
            <a:ln w="6350" cap="flat">
              <a:noFill/>
              <a:prstDash val="solid"/>
              <a:miter/>
            </a:ln>
          </p:spPr>
          <p:txBody>
            <a:bodyPr rtlCol="0" anchor="ctr"/>
            <a:lstStyle/>
            <a:p>
              <a:endParaRPr lang="en-US" sz="450"/>
            </a:p>
          </p:txBody>
        </p:sp>
        <p:sp>
          <p:nvSpPr>
            <p:cNvPr id="30" name="Freeform 29">
              <a:extLst>
                <a:ext uri="{FF2B5EF4-FFF2-40B4-BE49-F238E27FC236}">
                  <a16:creationId xmlns:a16="http://schemas.microsoft.com/office/drawing/2014/main" id="{781BF357-4C5B-7872-F850-143094C445F7}"/>
                </a:ext>
              </a:extLst>
            </p:cNvPr>
            <p:cNvSpPr/>
            <p:nvPr/>
          </p:nvSpPr>
          <p:spPr>
            <a:xfrm>
              <a:off x="1885314" y="5984430"/>
              <a:ext cx="867346" cy="873505"/>
            </a:xfrm>
            <a:custGeom>
              <a:avLst/>
              <a:gdLst>
                <a:gd name="connsiteX0" fmla="*/ 719328 w 867346"/>
                <a:gd name="connsiteY0" fmla="*/ 633794 h 873505"/>
                <a:gd name="connsiteX1" fmla="*/ 342265 w 867346"/>
                <a:gd name="connsiteY1" fmla="*/ 217868 h 873505"/>
                <a:gd name="connsiteX2" fmla="*/ 342265 w 867346"/>
                <a:gd name="connsiteY2" fmla="*/ 217868 h 873505"/>
                <a:gd name="connsiteX3" fmla="*/ 256159 w 867346"/>
                <a:gd name="connsiteY3" fmla="*/ 151955 h 873505"/>
                <a:gd name="connsiteX4" fmla="*/ 256159 w 867346"/>
                <a:gd name="connsiteY4" fmla="*/ 151955 h 873505"/>
                <a:gd name="connsiteX5" fmla="*/ 210185 w 867346"/>
                <a:gd name="connsiteY5" fmla="*/ 120650 h 873505"/>
                <a:gd name="connsiteX6" fmla="*/ 210058 w 867346"/>
                <a:gd name="connsiteY6" fmla="*/ 120586 h 873505"/>
                <a:gd name="connsiteX7" fmla="*/ 161354 w 867346"/>
                <a:gd name="connsiteY7" fmla="*/ 89408 h 873505"/>
                <a:gd name="connsiteX8" fmla="*/ 161354 w 867346"/>
                <a:gd name="connsiteY8" fmla="*/ 89408 h 873505"/>
                <a:gd name="connsiteX9" fmla="*/ 0 w 867346"/>
                <a:gd name="connsiteY9" fmla="*/ 0 h 873505"/>
                <a:gd name="connsiteX10" fmla="*/ 52768 w 867346"/>
                <a:gd name="connsiteY10" fmla="*/ 33718 h 873505"/>
                <a:gd name="connsiteX11" fmla="*/ 152464 w 867346"/>
                <a:gd name="connsiteY11" fmla="*/ 103949 h 873505"/>
                <a:gd name="connsiteX12" fmla="*/ 152591 w 867346"/>
                <a:gd name="connsiteY12" fmla="*/ 103949 h 873505"/>
                <a:gd name="connsiteX13" fmla="*/ 284099 w 867346"/>
                <a:gd name="connsiteY13" fmla="*/ 213614 h 873505"/>
                <a:gd name="connsiteX14" fmla="*/ 284099 w 867346"/>
                <a:gd name="connsiteY14" fmla="*/ 213614 h 873505"/>
                <a:gd name="connsiteX15" fmla="*/ 320993 w 867346"/>
                <a:gd name="connsiteY15" fmla="*/ 248729 h 873505"/>
                <a:gd name="connsiteX16" fmla="*/ 320993 w 867346"/>
                <a:gd name="connsiteY16" fmla="*/ 248729 h 873505"/>
                <a:gd name="connsiteX17" fmla="*/ 779907 w 867346"/>
                <a:gd name="connsiteY17" fmla="*/ 873506 h 873505"/>
                <a:gd name="connsiteX18" fmla="*/ 867347 w 867346"/>
                <a:gd name="connsiteY18" fmla="*/ 873506 h 873505"/>
                <a:gd name="connsiteX19" fmla="*/ 719392 w 867346"/>
                <a:gd name="connsiteY19" fmla="*/ 633730 h 87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7346" h="873505">
                  <a:moveTo>
                    <a:pt x="719328" y="633794"/>
                  </a:moveTo>
                  <a:cubicBezTo>
                    <a:pt x="611378" y="480504"/>
                    <a:pt x="487236" y="337312"/>
                    <a:pt x="342265" y="217868"/>
                  </a:cubicBezTo>
                  <a:lnTo>
                    <a:pt x="342265" y="217868"/>
                  </a:lnTo>
                  <a:cubicBezTo>
                    <a:pt x="314389" y="194945"/>
                    <a:pt x="285623" y="172847"/>
                    <a:pt x="256159" y="151955"/>
                  </a:cubicBezTo>
                  <a:lnTo>
                    <a:pt x="256159" y="151955"/>
                  </a:lnTo>
                  <a:cubicBezTo>
                    <a:pt x="241046" y="141224"/>
                    <a:pt x="225679" y="130810"/>
                    <a:pt x="210185" y="120650"/>
                  </a:cubicBezTo>
                  <a:cubicBezTo>
                    <a:pt x="210185" y="120650"/>
                    <a:pt x="210121" y="120650"/>
                    <a:pt x="210058" y="120586"/>
                  </a:cubicBezTo>
                  <a:cubicBezTo>
                    <a:pt x="193993" y="109918"/>
                    <a:pt x="177737" y="99632"/>
                    <a:pt x="161354" y="89408"/>
                  </a:cubicBezTo>
                  <a:lnTo>
                    <a:pt x="161354" y="89408"/>
                  </a:lnTo>
                  <a:cubicBezTo>
                    <a:pt x="109093" y="56960"/>
                    <a:pt x="55308" y="26924"/>
                    <a:pt x="0" y="0"/>
                  </a:cubicBezTo>
                  <a:cubicBezTo>
                    <a:pt x="17843" y="10985"/>
                    <a:pt x="35370" y="22225"/>
                    <a:pt x="52768" y="33718"/>
                  </a:cubicBezTo>
                  <a:cubicBezTo>
                    <a:pt x="86741" y="56134"/>
                    <a:pt x="120015" y="79820"/>
                    <a:pt x="152464" y="103949"/>
                  </a:cubicBezTo>
                  <a:cubicBezTo>
                    <a:pt x="152464" y="103949"/>
                    <a:pt x="152527" y="103949"/>
                    <a:pt x="152591" y="103949"/>
                  </a:cubicBezTo>
                  <a:cubicBezTo>
                    <a:pt x="198374" y="138049"/>
                    <a:pt x="242189" y="174816"/>
                    <a:pt x="284099" y="213614"/>
                  </a:cubicBezTo>
                  <a:cubicBezTo>
                    <a:pt x="284099" y="213614"/>
                    <a:pt x="284099" y="213614"/>
                    <a:pt x="284099" y="213614"/>
                  </a:cubicBezTo>
                  <a:cubicBezTo>
                    <a:pt x="296545" y="225108"/>
                    <a:pt x="308864" y="236791"/>
                    <a:pt x="320993" y="248729"/>
                  </a:cubicBezTo>
                  <a:lnTo>
                    <a:pt x="320993" y="248729"/>
                  </a:lnTo>
                  <a:cubicBezTo>
                    <a:pt x="506222" y="430974"/>
                    <a:pt x="656082" y="646239"/>
                    <a:pt x="779907" y="873506"/>
                  </a:cubicBezTo>
                  <a:lnTo>
                    <a:pt x="867347" y="873506"/>
                  </a:lnTo>
                  <a:cubicBezTo>
                    <a:pt x="821754" y="791464"/>
                    <a:pt x="773748" y="710692"/>
                    <a:pt x="719392" y="633730"/>
                  </a:cubicBezTo>
                  <a:close/>
                </a:path>
              </a:pathLst>
            </a:custGeom>
            <a:grpFill/>
            <a:ln w="6350" cap="flat">
              <a:noFill/>
              <a:prstDash val="solid"/>
              <a:miter/>
            </a:ln>
          </p:spPr>
          <p:txBody>
            <a:bodyPr rtlCol="0" anchor="ctr"/>
            <a:lstStyle/>
            <a:p>
              <a:endParaRPr lang="en-US" sz="450"/>
            </a:p>
          </p:txBody>
        </p:sp>
        <p:sp>
          <p:nvSpPr>
            <p:cNvPr id="31" name="Freeform 30">
              <a:extLst>
                <a:ext uri="{FF2B5EF4-FFF2-40B4-BE49-F238E27FC236}">
                  <a16:creationId xmlns:a16="http://schemas.microsoft.com/office/drawing/2014/main" id="{E943D1EF-B98F-5AF8-11AC-FD0DAEB87337}"/>
                </a:ext>
              </a:extLst>
            </p:cNvPr>
            <p:cNvSpPr/>
            <p:nvPr/>
          </p:nvSpPr>
          <p:spPr>
            <a:xfrm>
              <a:off x="1265047" y="5603049"/>
              <a:ext cx="940498" cy="1255014"/>
            </a:xfrm>
            <a:custGeom>
              <a:avLst/>
              <a:gdLst>
                <a:gd name="connsiteX0" fmla="*/ 784987 w 940498"/>
                <a:gd name="connsiteY0" fmla="*/ 965264 h 1255014"/>
                <a:gd name="connsiteX1" fmla="*/ 374777 w 940498"/>
                <a:gd name="connsiteY1" fmla="*/ 330772 h 1255014"/>
                <a:gd name="connsiteX2" fmla="*/ 374777 w 940498"/>
                <a:gd name="connsiteY2" fmla="*/ 330772 h 1255014"/>
                <a:gd name="connsiteX3" fmla="*/ 241808 w 940498"/>
                <a:gd name="connsiteY3" fmla="*/ 185103 h 1255014"/>
                <a:gd name="connsiteX4" fmla="*/ 241808 w 940498"/>
                <a:gd name="connsiteY4" fmla="*/ 185103 h 1255014"/>
                <a:gd name="connsiteX5" fmla="*/ 195516 w 940498"/>
                <a:gd name="connsiteY5" fmla="*/ 141288 h 1255014"/>
                <a:gd name="connsiteX6" fmla="*/ 195453 w 940498"/>
                <a:gd name="connsiteY6" fmla="*/ 141288 h 1255014"/>
                <a:gd name="connsiteX7" fmla="*/ 99632 w 940498"/>
                <a:gd name="connsiteY7" fmla="*/ 62992 h 1255014"/>
                <a:gd name="connsiteX8" fmla="*/ 0 w 940498"/>
                <a:gd name="connsiteY8" fmla="*/ 0 h 1255014"/>
                <a:gd name="connsiteX9" fmla="*/ 184404 w 940498"/>
                <a:gd name="connsiteY9" fmla="*/ 167958 h 1255014"/>
                <a:gd name="connsiteX10" fmla="*/ 184404 w 940498"/>
                <a:gd name="connsiteY10" fmla="*/ 167958 h 1255014"/>
                <a:gd name="connsiteX11" fmla="*/ 509016 w 940498"/>
                <a:gd name="connsiteY11" fmla="*/ 618935 h 1255014"/>
                <a:gd name="connsiteX12" fmla="*/ 509016 w 940498"/>
                <a:gd name="connsiteY12" fmla="*/ 618935 h 1255014"/>
                <a:gd name="connsiteX13" fmla="*/ 840232 w 940498"/>
                <a:gd name="connsiteY13" fmla="*/ 1255014 h 1255014"/>
                <a:gd name="connsiteX14" fmla="*/ 940498 w 940498"/>
                <a:gd name="connsiteY14" fmla="*/ 1255014 h 1255014"/>
                <a:gd name="connsiteX15" fmla="*/ 784923 w 940498"/>
                <a:gd name="connsiteY15" fmla="*/ 965327 h 1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0498" h="1255014">
                  <a:moveTo>
                    <a:pt x="784987" y="965264"/>
                  </a:moveTo>
                  <a:cubicBezTo>
                    <a:pt x="667004" y="742188"/>
                    <a:pt x="539369" y="523240"/>
                    <a:pt x="374777" y="330772"/>
                  </a:cubicBezTo>
                  <a:lnTo>
                    <a:pt x="374777" y="330772"/>
                  </a:lnTo>
                  <a:cubicBezTo>
                    <a:pt x="332613" y="280353"/>
                    <a:pt x="288607" y="231330"/>
                    <a:pt x="241808" y="185103"/>
                  </a:cubicBezTo>
                  <a:lnTo>
                    <a:pt x="241808" y="185103"/>
                  </a:lnTo>
                  <a:cubicBezTo>
                    <a:pt x="226695" y="170180"/>
                    <a:pt x="211265" y="155575"/>
                    <a:pt x="195516" y="141288"/>
                  </a:cubicBezTo>
                  <a:cubicBezTo>
                    <a:pt x="195516" y="141288"/>
                    <a:pt x="195516" y="141288"/>
                    <a:pt x="195453" y="141288"/>
                  </a:cubicBezTo>
                  <a:cubicBezTo>
                    <a:pt x="164846" y="113602"/>
                    <a:pt x="133032" y="87313"/>
                    <a:pt x="99632" y="62992"/>
                  </a:cubicBezTo>
                  <a:cubicBezTo>
                    <a:pt x="67818" y="39878"/>
                    <a:pt x="34671" y="18605"/>
                    <a:pt x="0" y="0"/>
                  </a:cubicBezTo>
                  <a:cubicBezTo>
                    <a:pt x="67691" y="48641"/>
                    <a:pt x="128397" y="106363"/>
                    <a:pt x="184404" y="167958"/>
                  </a:cubicBezTo>
                  <a:lnTo>
                    <a:pt x="184404" y="167958"/>
                  </a:lnTo>
                  <a:cubicBezTo>
                    <a:pt x="307721" y="306515"/>
                    <a:pt x="415417" y="458978"/>
                    <a:pt x="509016" y="618935"/>
                  </a:cubicBezTo>
                  <a:lnTo>
                    <a:pt x="509016" y="618935"/>
                  </a:lnTo>
                  <a:cubicBezTo>
                    <a:pt x="629793" y="825691"/>
                    <a:pt x="725614" y="1044766"/>
                    <a:pt x="840232" y="1255014"/>
                  </a:cubicBezTo>
                  <a:lnTo>
                    <a:pt x="940498" y="1255014"/>
                  </a:lnTo>
                  <a:cubicBezTo>
                    <a:pt x="886270" y="1159193"/>
                    <a:pt x="836867" y="1061720"/>
                    <a:pt x="784923" y="965327"/>
                  </a:cubicBezTo>
                  <a:close/>
                </a:path>
              </a:pathLst>
            </a:custGeom>
            <a:grpFill/>
            <a:ln w="6350" cap="flat">
              <a:noFill/>
              <a:prstDash val="solid"/>
              <a:miter/>
            </a:ln>
          </p:spPr>
          <p:txBody>
            <a:bodyPr rtlCol="0" anchor="ctr"/>
            <a:lstStyle/>
            <a:p>
              <a:endParaRPr lang="en-US" sz="450" dirty="0"/>
            </a:p>
          </p:txBody>
        </p:sp>
        <p:sp>
          <p:nvSpPr>
            <p:cNvPr id="32" name="Freeform 31">
              <a:extLst>
                <a:ext uri="{FF2B5EF4-FFF2-40B4-BE49-F238E27FC236}">
                  <a16:creationId xmlns:a16="http://schemas.microsoft.com/office/drawing/2014/main" id="{4611ACAC-AA39-3A82-BDF4-744498AB11E8}"/>
                </a:ext>
              </a:extLst>
            </p:cNvPr>
            <p:cNvSpPr/>
            <p:nvPr/>
          </p:nvSpPr>
          <p:spPr>
            <a:xfrm>
              <a:off x="2299271" y="6181852"/>
              <a:ext cx="803084" cy="676275"/>
            </a:xfrm>
            <a:custGeom>
              <a:avLst/>
              <a:gdLst>
                <a:gd name="connsiteX0" fmla="*/ 654495 w 803084"/>
                <a:gd name="connsiteY0" fmla="*/ 462470 h 676275"/>
                <a:gd name="connsiteX1" fmla="*/ 267970 w 803084"/>
                <a:gd name="connsiteY1" fmla="*/ 122745 h 676275"/>
                <a:gd name="connsiteX2" fmla="*/ 267970 w 803084"/>
                <a:gd name="connsiteY2" fmla="*/ 122745 h 676275"/>
                <a:gd name="connsiteX3" fmla="*/ 238316 w 803084"/>
                <a:gd name="connsiteY3" fmla="*/ 105220 h 676275"/>
                <a:gd name="connsiteX4" fmla="*/ 170688 w 803084"/>
                <a:gd name="connsiteY4" fmla="*/ 69342 h 676275"/>
                <a:gd name="connsiteX5" fmla="*/ 0 w 803084"/>
                <a:gd name="connsiteY5" fmla="*/ 0 h 676275"/>
                <a:gd name="connsiteX6" fmla="*/ 85852 w 803084"/>
                <a:gd name="connsiteY6" fmla="*/ 42291 h 676275"/>
                <a:gd name="connsiteX7" fmla="*/ 122999 w 803084"/>
                <a:gd name="connsiteY7" fmla="*/ 63119 h 676275"/>
                <a:gd name="connsiteX8" fmla="*/ 122999 w 803084"/>
                <a:gd name="connsiteY8" fmla="*/ 63119 h 676275"/>
                <a:gd name="connsiteX9" fmla="*/ 191199 w 803084"/>
                <a:gd name="connsiteY9" fmla="*/ 105727 h 676275"/>
                <a:gd name="connsiteX10" fmla="*/ 191199 w 803084"/>
                <a:gd name="connsiteY10" fmla="*/ 105727 h 676275"/>
                <a:gd name="connsiteX11" fmla="*/ 221361 w 803084"/>
                <a:gd name="connsiteY11" fmla="*/ 126365 h 676275"/>
                <a:gd name="connsiteX12" fmla="*/ 221361 w 803084"/>
                <a:gd name="connsiteY12" fmla="*/ 126365 h 676275"/>
                <a:gd name="connsiteX13" fmla="*/ 254127 w 803084"/>
                <a:gd name="connsiteY13" fmla="*/ 150114 h 676275"/>
                <a:gd name="connsiteX14" fmla="*/ 254127 w 803084"/>
                <a:gd name="connsiteY14" fmla="*/ 150114 h 676275"/>
                <a:gd name="connsiteX15" fmla="*/ 282258 w 803084"/>
                <a:gd name="connsiteY15" fmla="*/ 171640 h 676275"/>
                <a:gd name="connsiteX16" fmla="*/ 282258 w 803084"/>
                <a:gd name="connsiteY16" fmla="*/ 171640 h 676275"/>
                <a:gd name="connsiteX17" fmla="*/ 714693 w 803084"/>
                <a:gd name="connsiteY17" fmla="*/ 676275 h 676275"/>
                <a:gd name="connsiteX18" fmla="*/ 803085 w 803084"/>
                <a:gd name="connsiteY18" fmla="*/ 676275 h 676275"/>
                <a:gd name="connsiteX19" fmla="*/ 654368 w 803084"/>
                <a:gd name="connsiteY19" fmla="*/ 462597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3084" h="676275">
                  <a:moveTo>
                    <a:pt x="654495" y="462470"/>
                  </a:moveTo>
                  <a:cubicBezTo>
                    <a:pt x="544703" y="329819"/>
                    <a:pt x="415354" y="212280"/>
                    <a:pt x="267970" y="122745"/>
                  </a:cubicBezTo>
                  <a:lnTo>
                    <a:pt x="267970" y="122745"/>
                  </a:lnTo>
                  <a:cubicBezTo>
                    <a:pt x="258191" y="116776"/>
                    <a:pt x="248221" y="110934"/>
                    <a:pt x="238316" y="105220"/>
                  </a:cubicBezTo>
                  <a:cubicBezTo>
                    <a:pt x="216154" y="92646"/>
                    <a:pt x="193548" y="80454"/>
                    <a:pt x="170688" y="69342"/>
                  </a:cubicBezTo>
                  <a:cubicBezTo>
                    <a:pt x="115570" y="41973"/>
                    <a:pt x="58230" y="19748"/>
                    <a:pt x="0" y="0"/>
                  </a:cubicBezTo>
                  <a:cubicBezTo>
                    <a:pt x="29146" y="13017"/>
                    <a:pt x="57785" y="27051"/>
                    <a:pt x="85852" y="42291"/>
                  </a:cubicBezTo>
                  <a:cubicBezTo>
                    <a:pt x="98298" y="48895"/>
                    <a:pt x="110744" y="56007"/>
                    <a:pt x="122999" y="63119"/>
                  </a:cubicBezTo>
                  <a:lnTo>
                    <a:pt x="122999" y="63119"/>
                  </a:lnTo>
                  <a:cubicBezTo>
                    <a:pt x="146114" y="76645"/>
                    <a:pt x="168846" y="90805"/>
                    <a:pt x="191199" y="105727"/>
                  </a:cubicBezTo>
                  <a:lnTo>
                    <a:pt x="191199" y="105727"/>
                  </a:lnTo>
                  <a:cubicBezTo>
                    <a:pt x="201295" y="112458"/>
                    <a:pt x="211392" y="119316"/>
                    <a:pt x="221361" y="126365"/>
                  </a:cubicBezTo>
                  <a:lnTo>
                    <a:pt x="221361" y="126365"/>
                  </a:lnTo>
                  <a:cubicBezTo>
                    <a:pt x="232410" y="134112"/>
                    <a:pt x="243332" y="141986"/>
                    <a:pt x="254127" y="150114"/>
                  </a:cubicBezTo>
                  <a:lnTo>
                    <a:pt x="254127" y="150114"/>
                  </a:lnTo>
                  <a:cubicBezTo>
                    <a:pt x="263589" y="157163"/>
                    <a:pt x="272986" y="164338"/>
                    <a:pt x="282258" y="171640"/>
                  </a:cubicBezTo>
                  <a:lnTo>
                    <a:pt x="282258" y="171640"/>
                  </a:lnTo>
                  <a:cubicBezTo>
                    <a:pt x="458152" y="310134"/>
                    <a:pt x="604266" y="483298"/>
                    <a:pt x="714693" y="676275"/>
                  </a:cubicBezTo>
                  <a:lnTo>
                    <a:pt x="803085" y="676275"/>
                  </a:lnTo>
                  <a:cubicBezTo>
                    <a:pt x="759206" y="601853"/>
                    <a:pt x="710248" y="529844"/>
                    <a:pt x="654368" y="462597"/>
                  </a:cubicBezTo>
                  <a:close/>
                </a:path>
              </a:pathLst>
            </a:custGeom>
            <a:grpFill/>
            <a:ln w="6350" cap="flat">
              <a:noFill/>
              <a:prstDash val="solid"/>
              <a:miter/>
            </a:ln>
          </p:spPr>
          <p:txBody>
            <a:bodyPr rtlCol="0" anchor="ctr"/>
            <a:lstStyle/>
            <a:p>
              <a:endParaRPr lang="en-US" sz="450"/>
            </a:p>
          </p:txBody>
        </p:sp>
        <p:sp>
          <p:nvSpPr>
            <p:cNvPr id="33" name="Freeform 32">
              <a:extLst>
                <a:ext uri="{FF2B5EF4-FFF2-40B4-BE49-F238E27FC236}">
                  <a16:creationId xmlns:a16="http://schemas.microsoft.com/office/drawing/2014/main" id="{C8F01BC2-AA30-9EEA-324F-F36047A1CA78}"/>
                </a:ext>
              </a:extLst>
            </p:cNvPr>
            <p:cNvSpPr/>
            <p:nvPr/>
          </p:nvSpPr>
          <p:spPr>
            <a:xfrm>
              <a:off x="2102357" y="6096127"/>
              <a:ext cx="824102" cy="761936"/>
            </a:xfrm>
            <a:custGeom>
              <a:avLst/>
              <a:gdLst>
                <a:gd name="connsiteX0" fmla="*/ 620205 w 824102"/>
                <a:gd name="connsiteY0" fmla="*/ 465518 h 761936"/>
                <a:gd name="connsiteX1" fmla="*/ 338455 w 824102"/>
                <a:gd name="connsiteY1" fmla="*/ 192976 h 761936"/>
                <a:gd name="connsiteX2" fmla="*/ 338455 w 824102"/>
                <a:gd name="connsiteY2" fmla="*/ 192976 h 761936"/>
                <a:gd name="connsiteX3" fmla="*/ 305689 w 824102"/>
                <a:gd name="connsiteY3" fmla="*/ 168592 h 761936"/>
                <a:gd name="connsiteX4" fmla="*/ 305689 w 824102"/>
                <a:gd name="connsiteY4" fmla="*/ 168592 h 761936"/>
                <a:gd name="connsiteX5" fmla="*/ 270129 w 824102"/>
                <a:gd name="connsiteY5" fmla="*/ 143701 h 761936"/>
                <a:gd name="connsiteX6" fmla="*/ 270129 w 824102"/>
                <a:gd name="connsiteY6" fmla="*/ 143701 h 761936"/>
                <a:gd name="connsiteX7" fmla="*/ 233045 w 824102"/>
                <a:gd name="connsiteY7" fmla="*/ 119380 h 761936"/>
                <a:gd name="connsiteX8" fmla="*/ 233045 w 824102"/>
                <a:gd name="connsiteY8" fmla="*/ 119380 h 761936"/>
                <a:gd name="connsiteX9" fmla="*/ 191389 w 824102"/>
                <a:gd name="connsiteY9" fmla="*/ 94107 h 761936"/>
                <a:gd name="connsiteX10" fmla="*/ 191326 w 824102"/>
                <a:gd name="connsiteY10" fmla="*/ 94107 h 761936"/>
                <a:gd name="connsiteX11" fmla="*/ 0 w 824102"/>
                <a:gd name="connsiteY11" fmla="*/ 0 h 761936"/>
                <a:gd name="connsiteX12" fmla="*/ 94806 w 824102"/>
                <a:gd name="connsiteY12" fmla="*/ 54483 h 761936"/>
                <a:gd name="connsiteX13" fmla="*/ 94806 w 824102"/>
                <a:gd name="connsiteY13" fmla="*/ 54483 h 761936"/>
                <a:gd name="connsiteX14" fmla="*/ 217932 w 824102"/>
                <a:gd name="connsiteY14" fmla="*/ 140017 h 761936"/>
                <a:gd name="connsiteX15" fmla="*/ 217932 w 824102"/>
                <a:gd name="connsiteY15" fmla="*/ 140017 h 761936"/>
                <a:gd name="connsiteX16" fmla="*/ 317246 w 824102"/>
                <a:gd name="connsiteY16" fmla="*/ 223393 h 761936"/>
                <a:gd name="connsiteX17" fmla="*/ 317246 w 824102"/>
                <a:gd name="connsiteY17" fmla="*/ 223393 h 761936"/>
                <a:gd name="connsiteX18" fmla="*/ 737235 w 824102"/>
                <a:gd name="connsiteY18" fmla="*/ 761936 h 761936"/>
                <a:gd name="connsiteX19" fmla="*/ 824103 w 824102"/>
                <a:gd name="connsiteY19" fmla="*/ 761936 h 761936"/>
                <a:gd name="connsiteX20" fmla="*/ 620332 w 824102"/>
                <a:gd name="connsiteY20" fmla="*/ 465582 h 76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4102" h="761936">
                  <a:moveTo>
                    <a:pt x="620205" y="465518"/>
                  </a:moveTo>
                  <a:cubicBezTo>
                    <a:pt x="536258" y="365125"/>
                    <a:pt x="442468" y="272542"/>
                    <a:pt x="338455" y="192976"/>
                  </a:cubicBezTo>
                  <a:lnTo>
                    <a:pt x="338455" y="192976"/>
                  </a:lnTo>
                  <a:cubicBezTo>
                    <a:pt x="327597" y="184658"/>
                    <a:pt x="316738" y="176593"/>
                    <a:pt x="305689" y="168592"/>
                  </a:cubicBezTo>
                  <a:lnTo>
                    <a:pt x="305689" y="168592"/>
                  </a:lnTo>
                  <a:cubicBezTo>
                    <a:pt x="293942" y="160083"/>
                    <a:pt x="282131" y="151828"/>
                    <a:pt x="270129" y="143701"/>
                  </a:cubicBezTo>
                  <a:lnTo>
                    <a:pt x="270129" y="143701"/>
                  </a:lnTo>
                  <a:cubicBezTo>
                    <a:pt x="257874" y="135382"/>
                    <a:pt x="245555" y="127317"/>
                    <a:pt x="233045" y="119380"/>
                  </a:cubicBezTo>
                  <a:lnTo>
                    <a:pt x="233045" y="119380"/>
                  </a:lnTo>
                  <a:cubicBezTo>
                    <a:pt x="219329" y="110744"/>
                    <a:pt x="205423" y="102171"/>
                    <a:pt x="191389" y="94107"/>
                  </a:cubicBezTo>
                  <a:cubicBezTo>
                    <a:pt x="191389" y="94107"/>
                    <a:pt x="191368" y="94107"/>
                    <a:pt x="191326" y="94107"/>
                  </a:cubicBezTo>
                  <a:cubicBezTo>
                    <a:pt x="129858" y="58357"/>
                    <a:pt x="65469" y="27686"/>
                    <a:pt x="0" y="0"/>
                  </a:cubicBezTo>
                  <a:cubicBezTo>
                    <a:pt x="32195" y="17335"/>
                    <a:pt x="63754" y="35370"/>
                    <a:pt x="94806" y="54483"/>
                  </a:cubicBezTo>
                  <a:lnTo>
                    <a:pt x="94806" y="54483"/>
                  </a:lnTo>
                  <a:cubicBezTo>
                    <a:pt x="137287" y="80772"/>
                    <a:pt x="178372" y="109410"/>
                    <a:pt x="217932" y="140017"/>
                  </a:cubicBezTo>
                  <a:lnTo>
                    <a:pt x="217932" y="140017"/>
                  </a:lnTo>
                  <a:cubicBezTo>
                    <a:pt x="252159" y="166433"/>
                    <a:pt x="285242" y="194246"/>
                    <a:pt x="317246" y="223393"/>
                  </a:cubicBezTo>
                  <a:lnTo>
                    <a:pt x="317246" y="223393"/>
                  </a:lnTo>
                  <a:cubicBezTo>
                    <a:pt x="487045" y="378270"/>
                    <a:pt x="626999" y="562166"/>
                    <a:pt x="737235" y="761936"/>
                  </a:cubicBezTo>
                  <a:lnTo>
                    <a:pt x="824103" y="761936"/>
                  </a:lnTo>
                  <a:cubicBezTo>
                    <a:pt x="765429" y="657669"/>
                    <a:pt x="697929" y="557467"/>
                    <a:pt x="620332" y="465582"/>
                  </a:cubicBezTo>
                  <a:close/>
                </a:path>
              </a:pathLst>
            </a:custGeom>
            <a:grpFill/>
            <a:ln w="6350" cap="flat">
              <a:noFill/>
              <a:prstDash val="solid"/>
              <a:miter/>
            </a:ln>
          </p:spPr>
          <p:txBody>
            <a:bodyPr rtlCol="0" anchor="ctr"/>
            <a:lstStyle/>
            <a:p>
              <a:endParaRPr lang="en-US" sz="450"/>
            </a:p>
          </p:txBody>
        </p:sp>
        <p:sp>
          <p:nvSpPr>
            <p:cNvPr id="34" name="Freeform 33">
              <a:extLst>
                <a:ext uri="{FF2B5EF4-FFF2-40B4-BE49-F238E27FC236}">
                  <a16:creationId xmlns:a16="http://schemas.microsoft.com/office/drawing/2014/main" id="{1682090D-9903-309E-4A7F-8954FBFF8840}"/>
                </a:ext>
              </a:extLst>
            </p:cNvPr>
            <p:cNvSpPr/>
            <p:nvPr/>
          </p:nvSpPr>
          <p:spPr>
            <a:xfrm>
              <a:off x="2867786" y="6293057"/>
              <a:ext cx="1052957" cy="564942"/>
            </a:xfrm>
            <a:custGeom>
              <a:avLst/>
              <a:gdLst>
                <a:gd name="connsiteX0" fmla="*/ 846074 w 1052957"/>
                <a:gd name="connsiteY0" fmla="*/ 287701 h 564942"/>
                <a:gd name="connsiteX1" fmla="*/ 0 w 1052957"/>
                <a:gd name="connsiteY1" fmla="*/ 9635 h 564942"/>
                <a:gd name="connsiteX2" fmla="*/ 935546 w 1052957"/>
                <a:gd name="connsiteY2" fmla="*/ 564943 h 564942"/>
                <a:gd name="connsiteX3" fmla="*/ 1052957 w 1052957"/>
                <a:gd name="connsiteY3" fmla="*/ 564943 h 564942"/>
                <a:gd name="connsiteX4" fmla="*/ 846074 w 1052957"/>
                <a:gd name="connsiteY4" fmla="*/ 287701 h 564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957" h="564942">
                  <a:moveTo>
                    <a:pt x="846074" y="287701"/>
                  </a:moveTo>
                  <a:cubicBezTo>
                    <a:pt x="614997" y="59102"/>
                    <a:pt x="319088" y="-31576"/>
                    <a:pt x="0" y="9635"/>
                  </a:cubicBezTo>
                  <a:cubicBezTo>
                    <a:pt x="390779" y="-1668"/>
                    <a:pt x="745490" y="229091"/>
                    <a:pt x="935546" y="564943"/>
                  </a:cubicBezTo>
                  <a:lnTo>
                    <a:pt x="1052957" y="564943"/>
                  </a:lnTo>
                  <a:cubicBezTo>
                    <a:pt x="998855" y="463787"/>
                    <a:pt x="931164" y="369998"/>
                    <a:pt x="846074" y="287701"/>
                  </a:cubicBezTo>
                  <a:close/>
                </a:path>
              </a:pathLst>
            </a:custGeom>
            <a:grpFill/>
            <a:ln w="6350" cap="flat">
              <a:noFill/>
              <a:prstDash val="solid"/>
              <a:miter/>
            </a:ln>
          </p:spPr>
          <p:txBody>
            <a:bodyPr rtlCol="0" anchor="ctr"/>
            <a:lstStyle/>
            <a:p>
              <a:endParaRPr lang="en-US" sz="450"/>
            </a:p>
          </p:txBody>
        </p:sp>
        <p:sp>
          <p:nvSpPr>
            <p:cNvPr id="35" name="Freeform 34">
              <a:extLst>
                <a:ext uri="{FF2B5EF4-FFF2-40B4-BE49-F238E27FC236}">
                  <a16:creationId xmlns:a16="http://schemas.microsoft.com/office/drawing/2014/main" id="{23F2D76B-2EC4-C246-D2E8-1F62EEA3AD0A}"/>
                </a:ext>
              </a:extLst>
            </p:cNvPr>
            <p:cNvSpPr/>
            <p:nvPr/>
          </p:nvSpPr>
          <p:spPr>
            <a:xfrm>
              <a:off x="2479167" y="6244653"/>
              <a:ext cx="806068" cy="613410"/>
            </a:xfrm>
            <a:custGeom>
              <a:avLst/>
              <a:gdLst>
                <a:gd name="connsiteX0" fmla="*/ 672528 w 806068"/>
                <a:gd name="connsiteY0" fmla="*/ 428753 h 613410"/>
                <a:gd name="connsiteX1" fmla="*/ 636016 w 806068"/>
                <a:gd name="connsiteY1" fmla="*/ 387540 h 613410"/>
                <a:gd name="connsiteX2" fmla="*/ 636016 w 806068"/>
                <a:gd name="connsiteY2" fmla="*/ 387540 h 613410"/>
                <a:gd name="connsiteX3" fmla="*/ 0 w 806068"/>
                <a:gd name="connsiteY3" fmla="*/ 0 h 613410"/>
                <a:gd name="connsiteX4" fmla="*/ 35560 w 806068"/>
                <a:gd name="connsiteY4" fmla="*/ 13653 h 613410"/>
                <a:gd name="connsiteX5" fmla="*/ 35623 w 806068"/>
                <a:gd name="connsiteY5" fmla="*/ 13653 h 613410"/>
                <a:gd name="connsiteX6" fmla="*/ 70548 w 806068"/>
                <a:gd name="connsiteY6" fmla="*/ 28448 h 613410"/>
                <a:gd name="connsiteX7" fmla="*/ 70548 w 806068"/>
                <a:gd name="connsiteY7" fmla="*/ 28448 h 613410"/>
                <a:gd name="connsiteX8" fmla="*/ 189801 w 806068"/>
                <a:gd name="connsiteY8" fmla="*/ 89154 h 613410"/>
                <a:gd name="connsiteX9" fmla="*/ 189801 w 806068"/>
                <a:gd name="connsiteY9" fmla="*/ 89154 h 613410"/>
                <a:gd name="connsiteX10" fmla="*/ 713422 w 806068"/>
                <a:gd name="connsiteY10" fmla="*/ 613410 h 613410"/>
                <a:gd name="connsiteX11" fmla="*/ 806069 w 806068"/>
                <a:gd name="connsiteY11" fmla="*/ 613410 h 613410"/>
                <a:gd name="connsiteX12" fmla="*/ 672465 w 806068"/>
                <a:gd name="connsiteY12" fmla="*/ 42881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6068" h="613410">
                  <a:moveTo>
                    <a:pt x="672528" y="428753"/>
                  </a:moveTo>
                  <a:cubicBezTo>
                    <a:pt x="660654" y="414782"/>
                    <a:pt x="648462" y="401066"/>
                    <a:pt x="636016" y="387540"/>
                  </a:cubicBezTo>
                  <a:cubicBezTo>
                    <a:pt x="636016" y="387540"/>
                    <a:pt x="636016" y="387540"/>
                    <a:pt x="636016" y="387540"/>
                  </a:cubicBezTo>
                  <a:cubicBezTo>
                    <a:pt x="466344" y="201867"/>
                    <a:pt x="246253" y="58166"/>
                    <a:pt x="0" y="0"/>
                  </a:cubicBezTo>
                  <a:cubicBezTo>
                    <a:pt x="11938" y="4382"/>
                    <a:pt x="23813" y="8890"/>
                    <a:pt x="35560" y="13653"/>
                  </a:cubicBezTo>
                  <a:cubicBezTo>
                    <a:pt x="35560" y="13653"/>
                    <a:pt x="35623" y="13653"/>
                    <a:pt x="35623" y="13653"/>
                  </a:cubicBezTo>
                  <a:cubicBezTo>
                    <a:pt x="47371" y="18415"/>
                    <a:pt x="58991" y="23305"/>
                    <a:pt x="70548" y="28448"/>
                  </a:cubicBezTo>
                  <a:cubicBezTo>
                    <a:pt x="70548" y="28448"/>
                    <a:pt x="70548" y="28448"/>
                    <a:pt x="70548" y="28448"/>
                  </a:cubicBezTo>
                  <a:cubicBezTo>
                    <a:pt x="111379" y="46418"/>
                    <a:pt x="151193" y="66802"/>
                    <a:pt x="189801" y="89154"/>
                  </a:cubicBezTo>
                  <a:lnTo>
                    <a:pt x="189801" y="89154"/>
                  </a:lnTo>
                  <a:cubicBezTo>
                    <a:pt x="404622" y="214503"/>
                    <a:pt x="585914" y="400431"/>
                    <a:pt x="713422" y="613410"/>
                  </a:cubicBezTo>
                  <a:lnTo>
                    <a:pt x="806069" y="613410"/>
                  </a:lnTo>
                  <a:cubicBezTo>
                    <a:pt x="766572" y="549021"/>
                    <a:pt x="722249" y="486791"/>
                    <a:pt x="672465" y="428815"/>
                  </a:cubicBezTo>
                  <a:close/>
                </a:path>
              </a:pathLst>
            </a:custGeom>
            <a:grpFill/>
            <a:ln w="6350" cap="flat">
              <a:noFill/>
              <a:prstDash val="solid"/>
              <a:miter/>
            </a:ln>
          </p:spPr>
          <p:txBody>
            <a:bodyPr rtlCol="0" anchor="ctr"/>
            <a:lstStyle/>
            <a:p>
              <a:endParaRPr lang="en-US" sz="450"/>
            </a:p>
          </p:txBody>
        </p:sp>
        <p:sp>
          <p:nvSpPr>
            <p:cNvPr id="36" name="Freeform 35">
              <a:extLst>
                <a:ext uri="{FF2B5EF4-FFF2-40B4-BE49-F238E27FC236}">
                  <a16:creationId xmlns:a16="http://schemas.microsoft.com/office/drawing/2014/main" id="{C149EEBD-290B-9DCB-64AE-62F5413A87F4}"/>
                </a:ext>
              </a:extLst>
            </p:cNvPr>
            <p:cNvSpPr/>
            <p:nvPr/>
          </p:nvSpPr>
          <p:spPr>
            <a:xfrm>
              <a:off x="2631948" y="6283134"/>
              <a:ext cx="847661" cy="574865"/>
            </a:xfrm>
            <a:custGeom>
              <a:avLst/>
              <a:gdLst>
                <a:gd name="connsiteX0" fmla="*/ 657098 w 847661"/>
                <a:gd name="connsiteY0" fmla="*/ 335407 h 574865"/>
                <a:gd name="connsiteX1" fmla="*/ 122999 w 847661"/>
                <a:gd name="connsiteY1" fmla="*/ 24130 h 574865"/>
                <a:gd name="connsiteX2" fmla="*/ 67691 w 847661"/>
                <a:gd name="connsiteY2" fmla="*/ 11494 h 574865"/>
                <a:gd name="connsiteX3" fmla="*/ 0 w 847661"/>
                <a:gd name="connsiteY3" fmla="*/ 0 h 574865"/>
                <a:gd name="connsiteX4" fmla="*/ 31560 w 847661"/>
                <a:gd name="connsiteY4" fmla="*/ 8573 h 574865"/>
                <a:gd name="connsiteX5" fmla="*/ 31560 w 847661"/>
                <a:gd name="connsiteY5" fmla="*/ 8573 h 574865"/>
                <a:gd name="connsiteX6" fmla="*/ 748474 w 847661"/>
                <a:gd name="connsiteY6" fmla="*/ 574866 h 574865"/>
                <a:gd name="connsiteX7" fmla="*/ 847661 w 847661"/>
                <a:gd name="connsiteY7" fmla="*/ 574866 h 574865"/>
                <a:gd name="connsiteX8" fmla="*/ 657035 w 847661"/>
                <a:gd name="connsiteY8" fmla="*/ 335407 h 57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661" h="574865">
                  <a:moveTo>
                    <a:pt x="657098" y="335407"/>
                  </a:moveTo>
                  <a:cubicBezTo>
                    <a:pt x="509778" y="188151"/>
                    <a:pt x="325628" y="75502"/>
                    <a:pt x="122999" y="24130"/>
                  </a:cubicBezTo>
                  <a:cubicBezTo>
                    <a:pt x="104775" y="19431"/>
                    <a:pt x="86169" y="15240"/>
                    <a:pt x="67691" y="11494"/>
                  </a:cubicBezTo>
                  <a:cubicBezTo>
                    <a:pt x="45339" y="7049"/>
                    <a:pt x="22606" y="3239"/>
                    <a:pt x="0" y="0"/>
                  </a:cubicBezTo>
                  <a:cubicBezTo>
                    <a:pt x="10604" y="2667"/>
                    <a:pt x="21082" y="5779"/>
                    <a:pt x="31560" y="8573"/>
                  </a:cubicBezTo>
                  <a:lnTo>
                    <a:pt x="31560" y="8573"/>
                  </a:lnTo>
                  <a:cubicBezTo>
                    <a:pt x="329882" y="95695"/>
                    <a:pt x="584962" y="311468"/>
                    <a:pt x="748474" y="574866"/>
                  </a:cubicBezTo>
                  <a:lnTo>
                    <a:pt x="847661" y="574866"/>
                  </a:lnTo>
                  <a:cubicBezTo>
                    <a:pt x="794322" y="488823"/>
                    <a:pt x="729551" y="407162"/>
                    <a:pt x="657035" y="335407"/>
                  </a:cubicBezTo>
                  <a:close/>
                </a:path>
              </a:pathLst>
            </a:custGeom>
            <a:grpFill/>
            <a:ln w="6350" cap="flat">
              <a:noFill/>
              <a:prstDash val="solid"/>
              <a:miter/>
            </a:ln>
          </p:spPr>
          <p:txBody>
            <a:bodyPr rtlCol="0" anchor="ctr"/>
            <a:lstStyle/>
            <a:p>
              <a:endParaRPr lang="en-US" sz="450"/>
            </a:p>
          </p:txBody>
        </p:sp>
        <p:sp>
          <p:nvSpPr>
            <p:cNvPr id="37" name="Freeform 36">
              <a:extLst>
                <a:ext uri="{FF2B5EF4-FFF2-40B4-BE49-F238E27FC236}">
                  <a16:creationId xmlns:a16="http://schemas.microsoft.com/office/drawing/2014/main" id="{1D2B5D2C-0574-A882-FC06-0267F9CB18F7}"/>
                </a:ext>
              </a:extLst>
            </p:cNvPr>
            <p:cNvSpPr/>
            <p:nvPr/>
          </p:nvSpPr>
          <p:spPr>
            <a:xfrm>
              <a:off x="2757932" y="6300978"/>
              <a:ext cx="932941" cy="557021"/>
            </a:xfrm>
            <a:custGeom>
              <a:avLst/>
              <a:gdLst>
                <a:gd name="connsiteX0" fmla="*/ 771144 w 932941"/>
                <a:gd name="connsiteY0" fmla="*/ 344360 h 557021"/>
                <a:gd name="connsiteX1" fmla="*/ 84328 w 932941"/>
                <a:gd name="connsiteY1" fmla="*/ 4572 h 557021"/>
                <a:gd name="connsiteX2" fmla="*/ 0 w 932941"/>
                <a:gd name="connsiteY2" fmla="*/ 0 h 557021"/>
                <a:gd name="connsiteX3" fmla="*/ 824675 w 932941"/>
                <a:gd name="connsiteY3" fmla="*/ 557022 h 557021"/>
                <a:gd name="connsiteX4" fmla="*/ 932942 w 932941"/>
                <a:gd name="connsiteY4" fmla="*/ 557022 h 557021"/>
                <a:gd name="connsiteX5" fmla="*/ 771144 w 932941"/>
                <a:gd name="connsiteY5" fmla="*/ 344360 h 55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941" h="557021">
                  <a:moveTo>
                    <a:pt x="771144" y="344360"/>
                  </a:moveTo>
                  <a:cubicBezTo>
                    <a:pt x="592201" y="154051"/>
                    <a:pt x="346520" y="24320"/>
                    <a:pt x="84328" y="4572"/>
                  </a:cubicBezTo>
                  <a:cubicBezTo>
                    <a:pt x="56324" y="2222"/>
                    <a:pt x="28130" y="889"/>
                    <a:pt x="0" y="0"/>
                  </a:cubicBezTo>
                  <a:cubicBezTo>
                    <a:pt x="341948" y="42037"/>
                    <a:pt x="645033" y="263969"/>
                    <a:pt x="824675" y="557022"/>
                  </a:cubicBezTo>
                  <a:lnTo>
                    <a:pt x="932942" y="557022"/>
                  </a:lnTo>
                  <a:cubicBezTo>
                    <a:pt x="887349" y="481266"/>
                    <a:pt x="833501" y="409321"/>
                    <a:pt x="771144" y="344360"/>
                  </a:cubicBezTo>
                  <a:close/>
                </a:path>
              </a:pathLst>
            </a:custGeom>
            <a:grpFill/>
            <a:ln w="6350" cap="flat">
              <a:noFill/>
              <a:prstDash val="solid"/>
              <a:miter/>
            </a:ln>
          </p:spPr>
          <p:txBody>
            <a:bodyPr rtlCol="0" anchor="ctr"/>
            <a:lstStyle/>
            <a:p>
              <a:endParaRPr lang="en-US" sz="450"/>
            </a:p>
          </p:txBody>
        </p:sp>
      </p:grpSp>
      <p:pic>
        <p:nvPicPr>
          <p:cNvPr id="38" name="Graphic 37">
            <a:extLst>
              <a:ext uri="{FF2B5EF4-FFF2-40B4-BE49-F238E27FC236}">
                <a16:creationId xmlns:a16="http://schemas.microsoft.com/office/drawing/2014/main" id="{9FFD06A0-531D-FDD3-624E-FE4BD522C1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07444" y="263397"/>
            <a:ext cx="916614" cy="408423"/>
          </a:xfrm>
          <a:prstGeom prst="rect">
            <a:avLst/>
          </a:prstGeom>
        </p:spPr>
      </p:pic>
      <p:sp>
        <p:nvSpPr>
          <p:cNvPr id="4" name="Rectangle 5">
            <a:extLst>
              <a:ext uri="{FF2B5EF4-FFF2-40B4-BE49-F238E27FC236}">
                <a16:creationId xmlns:a16="http://schemas.microsoft.com/office/drawing/2014/main" id="{59266586-40E9-45A3-9530-12F96EDF5EF9}"/>
              </a:ext>
            </a:extLst>
          </p:cNvPr>
          <p:cNvSpPr>
            <a:spLocks noChangeArrowheads="1"/>
          </p:cNvSpPr>
          <p:nvPr/>
        </p:nvSpPr>
        <p:spPr bwMode="auto">
          <a:xfrm>
            <a:off x="338705" y="1432203"/>
            <a:ext cx="1142898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4400" dirty="0">
                <a:latin typeface="Gill Sans MT" panose="020B0502020104020203" pitchFamily="34" charset="0"/>
                <a:cs typeface="Times New Roman" panose="02020603050405020304" pitchFamily="18" charset="0"/>
              </a:rPr>
              <a:t>Next steps</a:t>
            </a:r>
          </a:p>
          <a:p>
            <a:pPr>
              <a:spcBef>
                <a:spcPts val="600"/>
              </a:spcBef>
              <a:spcAft>
                <a:spcPts val="600"/>
              </a:spcAft>
              <a:buNone/>
            </a:pPr>
            <a:r>
              <a:rPr lang="en-GB" sz="1800" dirty="0">
                <a:solidFill>
                  <a:srgbClr val="404040"/>
                </a:solidFill>
                <a:effectLst/>
                <a:latin typeface="Gill Sans MT" panose="020B0502020104020203" pitchFamily="34" charset="0"/>
                <a:ea typeface="Calibri" panose="020F0502020204030204" pitchFamily="34" charset="0"/>
                <a:cs typeface="Segoe UI" panose="020B0502040204020203" pitchFamily="34" charset="0"/>
              </a:rPr>
              <a:t> </a:t>
            </a:r>
            <a:endParaRPr lang="en-GB" sz="1800" dirty="0">
              <a:solidFill>
                <a:srgbClr val="404040"/>
              </a:solidFill>
              <a:effectLst/>
              <a:latin typeface="Gill Sans MT" panose="020B0502020104020203" pitchFamily="34" charset="0"/>
              <a:ea typeface="Calibri" panose="020F0502020204030204" pitchFamily="34" charset="0"/>
              <a:cs typeface="Times New Roman" panose="02020603050405020304" pitchFamily="18" charset="0"/>
            </a:endParaRPr>
          </a:p>
          <a:p>
            <a:pPr>
              <a:spcBef>
                <a:spcPts val="600"/>
              </a:spcBef>
              <a:spcAft>
                <a:spcPts val="6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Ongoings reviews are conducted to analyse the composition of the remaining waste. supporting retailers and contractors with strategies to reduce overall waste. We will also continue to work with retailers to understand the origins of their waste, to further drive awareness and education around waste reduction, improving reuse and recycling rates. </a:t>
            </a:r>
          </a:p>
          <a:p>
            <a:pPr>
              <a:spcBef>
                <a:spcPts val="600"/>
              </a:spcBef>
              <a:spcAft>
                <a:spcPts val="600"/>
              </a:spcAft>
              <a:buNone/>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 </a:t>
            </a:r>
          </a:p>
          <a:p>
            <a:pPr>
              <a:spcBef>
                <a:spcPts val="600"/>
              </a:spcBef>
              <a:spcAft>
                <a:spcPts val="600"/>
              </a:spcAft>
            </a:pPr>
            <a:r>
              <a:rPr lang="en-GB" sz="2000" dirty="0">
                <a:solidFill>
                  <a:srgbClr val="595959"/>
                </a:solidFill>
                <a:latin typeface="Gill Sans MT" panose="020B0502020104020203" pitchFamily="34" charset="0"/>
                <a:ea typeface="Calibri" panose="020F0502020204030204" pitchFamily="34" charset="0"/>
                <a:cs typeface="Calibri" panose="020F0502020204030204" pitchFamily="34" charset="0"/>
              </a:rPr>
              <a:t>Eleven other Network rail sites will commit to the same investment and operation allowing end-to-end support for different lines.  Next stages of the project will include wider roll-out of the tracker-sack system, whereby barcoded bags are provided to retailers which are weighed on receipt within the resource management centre facilitating a ‘pay as you throw’ system – accurate billing is then based on weight and cost of waste bags presented from each retailer.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0595452"/>
      </p:ext>
    </p:extLst>
  </p:cSld>
  <p:clrMapOvr>
    <a:masterClrMapping/>
  </p:clrMapOvr>
</p:sld>
</file>

<file path=ppt/theme/theme1.xml><?xml version="1.0" encoding="utf-8"?>
<a:theme xmlns:a="http://schemas.openxmlformats.org/drawingml/2006/main" name="Miti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5_New brand_Portrait Social Template" id="{9F75AE28-3185-4E10-A26F-1414D70E7D73}" vid="{4A7904F0-ADF4-4B9E-8F29-BCBF375D1D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830b64-8f08-4cbe-964a-c5d50ee44d66">
      <Terms xmlns="http://schemas.microsoft.com/office/infopath/2007/PartnerControls"/>
    </lcf76f155ced4ddcb4097134ff3c332f>
    <TaxCatchAll xmlns="bd1b5f79-35c5-43ca-a64b-2b0bf9e9556c">
      <Value>1</Value>
    </TaxCatchAll>
    <kd204a9617324141835f0d679f71c722 xmlns="bd1b5f79-35c5-43ca-a64b-2b0bf9e9556c">
      <Terms xmlns="http://schemas.microsoft.com/office/infopath/2007/PartnerControls">
        <TermInfo xmlns="http://schemas.microsoft.com/office/infopath/2007/PartnerControls">
          <TermName xmlns="http://schemas.microsoft.com/office/infopath/2007/PartnerControls">Mitie INTERNAL</TermName>
          <TermId xmlns="http://schemas.microsoft.com/office/infopath/2007/PartnerControls">d9032760-f049-4572-9f22-9930ead46c41</TermId>
        </TermInfo>
      </Terms>
    </kd204a9617324141835f0d679f71c72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AE194E478C714A9A1B7F4D2FF23BAC" ma:contentTypeVersion="21" ma:contentTypeDescription="Create a new document." ma:contentTypeScope="" ma:versionID="0fecd6b9dcf7ea1d26c69b5bf707ef3c">
  <xsd:schema xmlns:xsd="http://www.w3.org/2001/XMLSchema" xmlns:xs="http://www.w3.org/2001/XMLSchema" xmlns:p="http://schemas.microsoft.com/office/2006/metadata/properties" xmlns:ns2="bd1b5f79-35c5-43ca-a64b-2b0bf9e9556c" xmlns:ns3="49830b64-8f08-4cbe-964a-c5d50ee44d66" xmlns:ns4="8f68def1-c306-4eb4-a1ee-265d83e98132" targetNamespace="http://schemas.microsoft.com/office/2006/metadata/properties" ma:root="true" ma:fieldsID="d158ac98e841f6c7a5387f8a629bbcf9" ns2:_="" ns3:_="" ns4:_="">
    <xsd:import namespace="bd1b5f79-35c5-43ca-a64b-2b0bf9e9556c"/>
    <xsd:import namespace="49830b64-8f08-4cbe-964a-c5d50ee44d66"/>
    <xsd:import namespace="8f68def1-c306-4eb4-a1ee-265d83e98132"/>
    <xsd:element name="properties">
      <xsd:complexType>
        <xsd:sequence>
          <xsd:element name="documentManagement">
            <xsd:complexType>
              <xsd:all>
                <xsd:element ref="ns2:kd204a9617324141835f0d679f71c722"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3:MediaServiceDateTaken" minOccurs="0"/>
                <xsd:element ref="ns3:MediaServiceLocation" minOccurs="0"/>
                <xsd:element ref="ns4:SharedWithUsers" minOccurs="0"/>
                <xsd:element ref="ns4:SharedWithDetail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b5f79-35c5-43ca-a64b-2b0bf9e9556c" elementFormDefault="qualified">
    <xsd:import namespace="http://schemas.microsoft.com/office/2006/documentManagement/types"/>
    <xsd:import namespace="http://schemas.microsoft.com/office/infopath/2007/PartnerControls"/>
    <xsd:element name="kd204a9617324141835f0d679f71c722" ma:index="8" nillable="true" ma:taxonomy="true" ma:internalName="kd204a9617324141835f0d679f71c722" ma:taxonomyFieldName="Information_x0020_Classification" ma:displayName="Information Classification" ma:default="1;#Mitie INTERNAL|d9032760-f049-4572-9f22-9930ead46c41" ma:fieldId="{4d204a96-1732-4141-835f-0d679f71c722}" ma:sspId="28e46159-f8af-4e9c-b606-08dc87250f20" ma:termSetId="f52d92eb-0da8-4385-bc75-c387db36c7c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0aff3b-b215-46f9-b3c1-0deabdc7a55a}" ma:internalName="TaxCatchAll" ma:showField="CatchAllData" ma:web="8f68def1-c306-4eb4-a1ee-265d83e9813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0aff3b-b215-46f9-b3c1-0deabdc7a55a}" ma:internalName="TaxCatchAllLabel" ma:readOnly="true" ma:showField="CatchAllDataLabel" ma:web="8f68def1-c306-4eb4-a1ee-265d83e981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830b64-8f08-4cbe-964a-c5d50ee44d6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e46159-f8af-4e9c-b606-08dc87250f20"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68def1-c306-4eb4-a1ee-265d83e98132"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8e46159-f8af-4e9c-b606-08dc87250f20" ContentTypeId="0x0101" PreviousValue="false"/>
</file>

<file path=customXml/itemProps1.xml><?xml version="1.0" encoding="utf-8"?>
<ds:datastoreItem xmlns:ds="http://schemas.openxmlformats.org/officeDocument/2006/customXml" ds:itemID="{720FA1EC-D81E-4B90-8168-B40E2F3DD8C2}">
  <ds:schemaRefs>
    <ds:schemaRef ds:uri="bd1b5f79-35c5-43ca-a64b-2b0bf9e9556c"/>
    <ds:schemaRef ds:uri="http://purl.org/dc/elements/1.1/"/>
    <ds:schemaRef ds:uri="http://www.w3.org/XML/1998/namespace"/>
    <ds:schemaRef ds:uri="http://schemas.microsoft.com/office/2006/documentManagement/types"/>
    <ds:schemaRef ds:uri="http://schemas.microsoft.com/office/2006/metadata/properties"/>
    <ds:schemaRef ds:uri="49830b64-8f08-4cbe-964a-c5d50ee44d66"/>
    <ds:schemaRef ds:uri="http://schemas.microsoft.com/office/infopath/2007/PartnerControls"/>
    <ds:schemaRef ds:uri="http://schemas.openxmlformats.org/package/2006/metadata/core-properties"/>
    <ds:schemaRef ds:uri="8f68def1-c306-4eb4-a1ee-265d83e98132"/>
    <ds:schemaRef ds:uri="http://purl.org/dc/dcmitype/"/>
    <ds:schemaRef ds:uri="http://purl.org/dc/terms/"/>
  </ds:schemaRefs>
</ds:datastoreItem>
</file>

<file path=customXml/itemProps2.xml><?xml version="1.0" encoding="utf-8"?>
<ds:datastoreItem xmlns:ds="http://schemas.openxmlformats.org/officeDocument/2006/customXml" ds:itemID="{608A48F7-516C-4C1C-8097-33EFD08EC1A7}">
  <ds:schemaRefs>
    <ds:schemaRef ds:uri="49830b64-8f08-4cbe-964a-c5d50ee44d66"/>
    <ds:schemaRef ds:uri="8f68def1-c306-4eb4-a1ee-265d83e98132"/>
    <ds:schemaRef ds:uri="bd1b5f79-35c5-43ca-a64b-2b0bf9e955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E6C963-4697-495C-91FD-2AC3B2F57C83}">
  <ds:schemaRefs>
    <ds:schemaRef ds:uri="http://schemas.microsoft.com/sharepoint/v3/contenttype/forms"/>
  </ds:schemaRefs>
</ds:datastoreItem>
</file>

<file path=customXml/itemProps4.xml><?xml version="1.0" encoding="utf-8"?>
<ds:datastoreItem xmlns:ds="http://schemas.openxmlformats.org/officeDocument/2006/customXml" ds:itemID="{A9E735D2-656B-4098-A0B0-175FEAB4DA8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Mitie Theme</Template>
  <TotalTime>0</TotalTime>
  <Words>741</Words>
  <Application>Microsoft Macintosh PowerPoint</Application>
  <PresentationFormat>Custom</PresentationFormat>
  <Paragraphs>26</Paragraphs>
  <Slides>6</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Helvetica</vt:lpstr>
      <vt:lpstr>Mitie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 Broad | Rail Forum</dc:creator>
  <cp:lastModifiedBy>Will Broad | Rail Forum</cp:lastModifiedBy>
  <cp:revision>1</cp:revision>
  <dcterms:created xsi:type="dcterms:W3CDTF">2025-08-05T08:09:07Z</dcterms:created>
  <dcterms:modified xsi:type="dcterms:W3CDTF">2025-08-05T08:09:24Z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tion_x0020_Classification">
    <vt:lpwstr>1;#Mitie INTERNAL|d9032760-f049-4572-9f22-9930ead46c41</vt:lpwstr>
  </property>
  <property fmtid="{D5CDD505-2E9C-101B-9397-08002B2CF9AE}" pid="3" name="MediaServiceImageTags">
    <vt:lpwstr/>
  </property>
  <property fmtid="{D5CDD505-2E9C-101B-9397-08002B2CF9AE}" pid="4" name="Information Classification">
    <vt:lpwstr>1;#Mitie INTERNAL|d9032760-f049-4572-9f22-9930ead46c41</vt:lpwstr>
  </property>
  <property fmtid="{D5CDD505-2E9C-101B-9397-08002B2CF9AE}" pid="5" name="ContentTypeId">
    <vt:lpwstr>0x0101004CAE194E478C714A9A1B7F4D2FF23BAC</vt:lpwstr>
  </property>
</Properties>
</file>