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56" r:id="rId6"/>
    <p:sldId id="261" r:id="rId7"/>
    <p:sldId id="258" r:id="rId8"/>
    <p:sldId id="260" r:id="rId9"/>
    <p:sldId id="257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4673"/>
  </p:normalViewPr>
  <p:slideViewPr>
    <p:cSldViewPr snapToGrid="0">
      <p:cViewPr varScale="1">
        <p:scale>
          <a:sx n="70" d="100"/>
          <a:sy n="70" d="100"/>
        </p:scale>
        <p:origin x="2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3442E-6B47-9149-B5D8-89113A46398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77622-73DF-2E48-99E6-34779DA3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orange background with white text&#10;&#10;AI-generated content may be incorrect.">
            <a:extLst>
              <a:ext uri="{FF2B5EF4-FFF2-40B4-BE49-F238E27FC236}">
                <a16:creationId xmlns:a16="http://schemas.microsoft.com/office/drawing/2014/main" id="{5AEC4D06-8DF2-8A3A-D249-2039C35395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orange background with white text&#10;&#10;AI-generated content may be incorrect.">
            <a:extLst>
              <a:ext uri="{FF2B5EF4-FFF2-40B4-BE49-F238E27FC236}">
                <a16:creationId xmlns:a16="http://schemas.microsoft.com/office/drawing/2014/main" id="{83BAA879-3252-CBE1-AB9B-CAA86508DC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E17B7AD2-88D6-2353-1F24-6D96CAF2A1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99764" cy="107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purple background&#10;&#10;AI-generated content may be incorrect.">
            <a:extLst>
              <a:ext uri="{FF2B5EF4-FFF2-40B4-BE49-F238E27FC236}">
                <a16:creationId xmlns:a16="http://schemas.microsoft.com/office/drawing/2014/main" id="{63F06F13-B84B-8866-675B-6735413457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8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purple background&#10;&#10;AI-generated content may be incorrect.">
            <a:extLst>
              <a:ext uri="{FF2B5EF4-FFF2-40B4-BE49-F238E27FC236}">
                <a16:creationId xmlns:a16="http://schemas.microsoft.com/office/drawing/2014/main" id="{A3DEFD19-4913-23CC-AD6D-EBF606C860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yer with text and images&#10;&#10;AI-generated content may be incorrect.">
            <a:extLst>
              <a:ext uri="{FF2B5EF4-FFF2-40B4-BE49-F238E27FC236}">
                <a16:creationId xmlns:a16="http://schemas.microsoft.com/office/drawing/2014/main" id="{06BEEC4A-A0F5-0EED-3C7A-EFB3D68F35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1BFD5-93D7-4564-9F08-9B0666E94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2</cp:revision>
  <dcterms:created xsi:type="dcterms:W3CDTF">2025-09-10T10:34:23Z</dcterms:created>
  <dcterms:modified xsi:type="dcterms:W3CDTF">2025-09-11T08:59:54Z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