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4"/>
  </p:sldMasterIdLst>
  <p:sldIdLst>
    <p:sldId id="259" r:id="rId5"/>
    <p:sldId id="260" r:id="rId6"/>
    <p:sldId id="261" r:id="rId7"/>
    <p:sldId id="262" r:id="rId8"/>
    <p:sldId id="263" r:id="rId9"/>
    <p:sldId id="264" r:id="rId10"/>
  </p:sldIdLst>
  <p:sldSz cx="10799763" cy="1079976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0063"/>
    <p:restoredTop sz="94658"/>
  </p:normalViewPr>
  <p:slideViewPr>
    <p:cSldViewPr snapToGrid="0">
      <p:cViewPr>
        <p:scale>
          <a:sx n="63" d="100"/>
          <a:sy n="63" d="100"/>
        </p:scale>
        <p:origin x="2880" y="5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viewProps" Target="view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presProps" Target="presProps.xml"/><Relationship Id="rId5" Type="http://schemas.openxmlformats.org/officeDocument/2006/relationships/slide" Target="slides/slide1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white rectangular frame with white text&#10;&#10;AI-generated content may be incorrect.">
            <a:extLst>
              <a:ext uri="{FF2B5EF4-FFF2-40B4-BE49-F238E27FC236}">
                <a16:creationId xmlns:a16="http://schemas.microsoft.com/office/drawing/2014/main" id="{0BE126E8-73D7-5924-684A-668FDADF151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1" y="-1"/>
            <a:ext cx="10799763" cy="107997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6647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white rectangular object with text&#10;&#10;AI-generated content may be incorrect.">
            <a:extLst>
              <a:ext uri="{FF2B5EF4-FFF2-40B4-BE49-F238E27FC236}">
                <a16:creationId xmlns:a16="http://schemas.microsoft.com/office/drawing/2014/main" id="{84BA8C92-D389-91DE-AC79-753C283A464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1" y="-1"/>
            <a:ext cx="10799763" cy="107997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66857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white rectangular object with text&#10;&#10;AI-generated content may be incorrect.">
            <a:extLst>
              <a:ext uri="{FF2B5EF4-FFF2-40B4-BE49-F238E27FC236}">
                <a16:creationId xmlns:a16="http://schemas.microsoft.com/office/drawing/2014/main" id="{C0276EB1-4642-3342-ABC0-A5FB2A758EC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1" y="-1"/>
            <a:ext cx="10799763" cy="107997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34216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white square with white text and people walking&#10;&#10;AI-generated content may be incorrect.">
            <a:extLst>
              <a:ext uri="{FF2B5EF4-FFF2-40B4-BE49-F238E27FC236}">
                <a16:creationId xmlns:a16="http://schemas.microsoft.com/office/drawing/2014/main" id="{B5707532-805F-6258-9283-7007E11189D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1" y="-1"/>
            <a:ext cx="10799763" cy="107997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10843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white rectangular object with text and images&#10;&#10;AI-generated content may be incorrect.">
            <a:extLst>
              <a:ext uri="{FF2B5EF4-FFF2-40B4-BE49-F238E27FC236}">
                <a16:creationId xmlns:a16="http://schemas.microsoft.com/office/drawing/2014/main" id="{A129A4E9-B4EE-C963-14F3-78B1A1F5D21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1" y="-1"/>
            <a:ext cx="10799763" cy="107997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91115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white square with white text and people walking&#10;&#10;AI-generated content may be incorrect.">
            <a:extLst>
              <a:ext uri="{FF2B5EF4-FFF2-40B4-BE49-F238E27FC236}">
                <a16:creationId xmlns:a16="http://schemas.microsoft.com/office/drawing/2014/main" id="{0CDC0821-AA2F-5C1C-FE08-C3EEE7E2261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1" y="-1"/>
            <a:ext cx="10799763" cy="107997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86045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157300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</p:sldLayoutIdLst>
  <p:txStyles>
    <p:titleStyle>
      <a:lvl1pPr algn="l" defTabSz="1079998" rtl="0" eaLnBrk="1" latinLnBrk="0" hangingPunct="1">
        <a:lnSpc>
          <a:spcPct val="90000"/>
        </a:lnSpc>
        <a:spcBef>
          <a:spcPct val="0"/>
        </a:spcBef>
        <a:buNone/>
        <a:defRPr sz="519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69999" indent="-269999" algn="l" defTabSz="1079998" rtl="0" eaLnBrk="1" latinLnBrk="0" hangingPunct="1">
        <a:lnSpc>
          <a:spcPct val="90000"/>
        </a:lnSpc>
        <a:spcBef>
          <a:spcPts val="1181"/>
        </a:spcBef>
        <a:buFont typeface="Arial" panose="020B0604020202020204" pitchFamily="34" charset="0"/>
        <a:buChar char="•"/>
        <a:defRPr sz="3307" kern="1200">
          <a:solidFill>
            <a:schemeClr val="tx1"/>
          </a:solidFill>
          <a:latin typeface="+mn-lt"/>
          <a:ea typeface="+mn-ea"/>
          <a:cs typeface="+mn-cs"/>
        </a:defRPr>
      </a:lvl1pPr>
      <a:lvl2pPr marL="809998" indent="-269999" algn="l" defTabSz="1079998" rtl="0" eaLnBrk="1" latinLnBrk="0" hangingPunct="1">
        <a:lnSpc>
          <a:spcPct val="90000"/>
        </a:lnSpc>
        <a:spcBef>
          <a:spcPts val="591"/>
        </a:spcBef>
        <a:buFont typeface="Arial" panose="020B0604020202020204" pitchFamily="34" charset="0"/>
        <a:buChar char="•"/>
        <a:defRPr sz="2835" kern="1200">
          <a:solidFill>
            <a:schemeClr val="tx1"/>
          </a:solidFill>
          <a:latin typeface="+mn-lt"/>
          <a:ea typeface="+mn-ea"/>
          <a:cs typeface="+mn-cs"/>
        </a:defRPr>
      </a:lvl2pPr>
      <a:lvl3pPr marL="1349997" indent="-269999" algn="l" defTabSz="1079998" rtl="0" eaLnBrk="1" latinLnBrk="0" hangingPunct="1">
        <a:lnSpc>
          <a:spcPct val="90000"/>
        </a:lnSpc>
        <a:spcBef>
          <a:spcPts val="591"/>
        </a:spcBef>
        <a:buFont typeface="Arial" panose="020B0604020202020204" pitchFamily="34" charset="0"/>
        <a:buChar char="•"/>
        <a:defRPr sz="2362" kern="1200">
          <a:solidFill>
            <a:schemeClr val="tx1"/>
          </a:solidFill>
          <a:latin typeface="+mn-lt"/>
          <a:ea typeface="+mn-ea"/>
          <a:cs typeface="+mn-cs"/>
        </a:defRPr>
      </a:lvl3pPr>
      <a:lvl4pPr marL="1889996" indent="-269999" algn="l" defTabSz="1079998" rtl="0" eaLnBrk="1" latinLnBrk="0" hangingPunct="1">
        <a:lnSpc>
          <a:spcPct val="90000"/>
        </a:lnSpc>
        <a:spcBef>
          <a:spcPts val="591"/>
        </a:spcBef>
        <a:buFont typeface="Arial" panose="020B0604020202020204" pitchFamily="34" charset="0"/>
        <a:buChar char="•"/>
        <a:defRPr sz="2126" kern="1200">
          <a:solidFill>
            <a:schemeClr val="tx1"/>
          </a:solidFill>
          <a:latin typeface="+mn-lt"/>
          <a:ea typeface="+mn-ea"/>
          <a:cs typeface="+mn-cs"/>
        </a:defRPr>
      </a:lvl4pPr>
      <a:lvl5pPr marL="2429995" indent="-269999" algn="l" defTabSz="1079998" rtl="0" eaLnBrk="1" latinLnBrk="0" hangingPunct="1">
        <a:lnSpc>
          <a:spcPct val="90000"/>
        </a:lnSpc>
        <a:spcBef>
          <a:spcPts val="591"/>
        </a:spcBef>
        <a:buFont typeface="Arial" panose="020B0604020202020204" pitchFamily="34" charset="0"/>
        <a:buChar char="•"/>
        <a:defRPr sz="2126" kern="1200">
          <a:solidFill>
            <a:schemeClr val="tx1"/>
          </a:solidFill>
          <a:latin typeface="+mn-lt"/>
          <a:ea typeface="+mn-ea"/>
          <a:cs typeface="+mn-cs"/>
        </a:defRPr>
      </a:lvl5pPr>
      <a:lvl6pPr marL="2969994" indent="-269999" algn="l" defTabSz="1079998" rtl="0" eaLnBrk="1" latinLnBrk="0" hangingPunct="1">
        <a:lnSpc>
          <a:spcPct val="90000"/>
        </a:lnSpc>
        <a:spcBef>
          <a:spcPts val="591"/>
        </a:spcBef>
        <a:buFont typeface="Arial" panose="020B0604020202020204" pitchFamily="34" charset="0"/>
        <a:buChar char="•"/>
        <a:defRPr sz="2126" kern="1200">
          <a:solidFill>
            <a:schemeClr val="tx1"/>
          </a:solidFill>
          <a:latin typeface="+mn-lt"/>
          <a:ea typeface="+mn-ea"/>
          <a:cs typeface="+mn-cs"/>
        </a:defRPr>
      </a:lvl6pPr>
      <a:lvl7pPr marL="3509993" indent="-269999" algn="l" defTabSz="1079998" rtl="0" eaLnBrk="1" latinLnBrk="0" hangingPunct="1">
        <a:lnSpc>
          <a:spcPct val="90000"/>
        </a:lnSpc>
        <a:spcBef>
          <a:spcPts val="591"/>
        </a:spcBef>
        <a:buFont typeface="Arial" panose="020B0604020202020204" pitchFamily="34" charset="0"/>
        <a:buChar char="•"/>
        <a:defRPr sz="2126" kern="1200">
          <a:solidFill>
            <a:schemeClr val="tx1"/>
          </a:solidFill>
          <a:latin typeface="+mn-lt"/>
          <a:ea typeface="+mn-ea"/>
          <a:cs typeface="+mn-cs"/>
        </a:defRPr>
      </a:lvl7pPr>
      <a:lvl8pPr marL="4049992" indent="-269999" algn="l" defTabSz="1079998" rtl="0" eaLnBrk="1" latinLnBrk="0" hangingPunct="1">
        <a:lnSpc>
          <a:spcPct val="90000"/>
        </a:lnSpc>
        <a:spcBef>
          <a:spcPts val="591"/>
        </a:spcBef>
        <a:buFont typeface="Arial" panose="020B0604020202020204" pitchFamily="34" charset="0"/>
        <a:buChar char="•"/>
        <a:defRPr sz="2126" kern="1200">
          <a:solidFill>
            <a:schemeClr val="tx1"/>
          </a:solidFill>
          <a:latin typeface="+mn-lt"/>
          <a:ea typeface="+mn-ea"/>
          <a:cs typeface="+mn-cs"/>
        </a:defRPr>
      </a:lvl8pPr>
      <a:lvl9pPr marL="4589991" indent="-269999" algn="l" defTabSz="1079998" rtl="0" eaLnBrk="1" latinLnBrk="0" hangingPunct="1">
        <a:lnSpc>
          <a:spcPct val="90000"/>
        </a:lnSpc>
        <a:spcBef>
          <a:spcPts val="591"/>
        </a:spcBef>
        <a:buFont typeface="Arial" panose="020B0604020202020204" pitchFamily="34" charset="0"/>
        <a:buChar char="•"/>
        <a:defRPr sz="2126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79998" rtl="0" eaLnBrk="1" latinLnBrk="0" hangingPunct="1">
        <a:defRPr sz="2126" kern="1200">
          <a:solidFill>
            <a:schemeClr val="tx1"/>
          </a:solidFill>
          <a:latin typeface="+mn-lt"/>
          <a:ea typeface="+mn-ea"/>
          <a:cs typeface="+mn-cs"/>
        </a:defRPr>
      </a:lvl1pPr>
      <a:lvl2pPr marL="539999" algn="l" defTabSz="1079998" rtl="0" eaLnBrk="1" latinLnBrk="0" hangingPunct="1">
        <a:defRPr sz="2126" kern="1200">
          <a:solidFill>
            <a:schemeClr val="tx1"/>
          </a:solidFill>
          <a:latin typeface="+mn-lt"/>
          <a:ea typeface="+mn-ea"/>
          <a:cs typeface="+mn-cs"/>
        </a:defRPr>
      </a:lvl2pPr>
      <a:lvl3pPr marL="1079998" algn="l" defTabSz="1079998" rtl="0" eaLnBrk="1" latinLnBrk="0" hangingPunct="1">
        <a:defRPr sz="2126" kern="1200">
          <a:solidFill>
            <a:schemeClr val="tx1"/>
          </a:solidFill>
          <a:latin typeface="+mn-lt"/>
          <a:ea typeface="+mn-ea"/>
          <a:cs typeface="+mn-cs"/>
        </a:defRPr>
      </a:lvl3pPr>
      <a:lvl4pPr marL="1619997" algn="l" defTabSz="1079998" rtl="0" eaLnBrk="1" latinLnBrk="0" hangingPunct="1">
        <a:defRPr sz="2126" kern="1200">
          <a:solidFill>
            <a:schemeClr val="tx1"/>
          </a:solidFill>
          <a:latin typeface="+mn-lt"/>
          <a:ea typeface="+mn-ea"/>
          <a:cs typeface="+mn-cs"/>
        </a:defRPr>
      </a:lvl4pPr>
      <a:lvl5pPr marL="2159996" algn="l" defTabSz="1079998" rtl="0" eaLnBrk="1" latinLnBrk="0" hangingPunct="1">
        <a:defRPr sz="2126" kern="1200">
          <a:solidFill>
            <a:schemeClr val="tx1"/>
          </a:solidFill>
          <a:latin typeface="+mn-lt"/>
          <a:ea typeface="+mn-ea"/>
          <a:cs typeface="+mn-cs"/>
        </a:defRPr>
      </a:lvl5pPr>
      <a:lvl6pPr marL="2699995" algn="l" defTabSz="1079998" rtl="0" eaLnBrk="1" latinLnBrk="0" hangingPunct="1">
        <a:defRPr sz="2126" kern="1200">
          <a:solidFill>
            <a:schemeClr val="tx1"/>
          </a:solidFill>
          <a:latin typeface="+mn-lt"/>
          <a:ea typeface="+mn-ea"/>
          <a:cs typeface="+mn-cs"/>
        </a:defRPr>
      </a:lvl6pPr>
      <a:lvl7pPr marL="3239994" algn="l" defTabSz="1079998" rtl="0" eaLnBrk="1" latinLnBrk="0" hangingPunct="1">
        <a:defRPr sz="2126" kern="1200">
          <a:solidFill>
            <a:schemeClr val="tx1"/>
          </a:solidFill>
          <a:latin typeface="+mn-lt"/>
          <a:ea typeface="+mn-ea"/>
          <a:cs typeface="+mn-cs"/>
        </a:defRPr>
      </a:lvl7pPr>
      <a:lvl8pPr marL="3779992" algn="l" defTabSz="1079998" rtl="0" eaLnBrk="1" latinLnBrk="0" hangingPunct="1">
        <a:defRPr sz="2126" kern="1200">
          <a:solidFill>
            <a:schemeClr val="tx1"/>
          </a:solidFill>
          <a:latin typeface="+mn-lt"/>
          <a:ea typeface="+mn-ea"/>
          <a:cs typeface="+mn-cs"/>
        </a:defRPr>
      </a:lvl8pPr>
      <a:lvl9pPr marL="4319991" algn="l" defTabSz="1079998" rtl="0" eaLnBrk="1" latinLnBrk="0" hangingPunct="1">
        <a:defRPr sz="2126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8241666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7714764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5188207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8195080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74150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6073831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 Them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3746244d-3146-4741-bec3-533e69a53251" xsi:nil="true"/>
    <lcf76f155ced4ddcb4097134ff3c332f xmlns="b6cafc68-616a-4888-8cfb-e24a455e0c27">
      <Terms xmlns="http://schemas.microsoft.com/office/infopath/2007/PartnerControls"/>
    </lcf76f155ced4ddcb4097134ff3c332f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1618E5A7E6AB674C93B31DA38FFA11AE" ma:contentTypeVersion="19" ma:contentTypeDescription="Create a new document." ma:contentTypeScope="" ma:versionID="2170375cd5fa46c0ceb31d19899698a2">
  <xsd:schema xmlns:xsd="http://www.w3.org/2001/XMLSchema" xmlns:xs="http://www.w3.org/2001/XMLSchema" xmlns:p="http://schemas.microsoft.com/office/2006/metadata/properties" xmlns:ns2="b6cafc68-616a-4888-8cfb-e24a455e0c27" xmlns:ns3="3746244d-3146-4741-bec3-533e69a53251" targetNamespace="http://schemas.microsoft.com/office/2006/metadata/properties" ma:root="true" ma:fieldsID="871ae5e5d941a5b0061ed4b06c3b2d11" ns2:_="" ns3:_="">
    <xsd:import namespace="b6cafc68-616a-4888-8cfb-e24a455e0c27"/>
    <xsd:import namespace="3746244d-3146-4741-bec3-533e69a5325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3:SharedWithUsers" minOccurs="0"/>
                <xsd:element ref="ns3:SharedWithDetails" minOccurs="0"/>
                <xsd:element ref="ns2:MediaServiceDateTaken" minOccurs="0"/>
                <xsd:element ref="ns2:MediaServiceLocation" minOccurs="0"/>
                <xsd:element ref="ns2:MediaServiceEventHashCode" minOccurs="0"/>
                <xsd:element ref="ns2:MediaServiceGenerationTime" minOccurs="0"/>
                <xsd:element ref="ns2:MediaServiceOCR" minOccurs="0"/>
                <xsd:element ref="ns2:MediaServiceAutoKeyPoints" minOccurs="0"/>
                <xsd:element ref="ns2:MediaServiceKeyPoints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bjectDetectorVersions" minOccurs="0"/>
                <xsd:element ref="ns2:MediaServiceSearchProperties" minOccurs="0"/>
                <xsd:element ref="ns2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6cafc68-616a-4888-8cfb-e24a455e0c27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MediaServiceAutoTags" ma:description="" ma:internalName="MediaServiceAutoTags" ma:readOnly="true">
      <xsd:simpleType>
        <xsd:restriction base="dms:Text"/>
      </xsd:simpleType>
    </xsd:element>
    <xsd:element name="MediaServiceDateTaken" ma:index="13" nillable="true" ma:displayName="MediaServiceDateTaken" ma:description="" ma:hidden="true" ma:internalName="MediaServiceDateTaken" ma:readOnly="true">
      <xsd:simpleType>
        <xsd:restriction base="dms:Text"/>
      </xsd:simpleType>
    </xsd:element>
    <xsd:element name="MediaServiceLocation" ma:index="14" nillable="true" ma:displayName="MediaServiceLocation" ma:description="" ma:internalName="MediaServiceLocation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OCR" ma:index="1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2" nillable="true" ma:taxonomy="true" ma:internalName="lcf76f155ced4ddcb4097134ff3c332f" ma:taxonomyFieldName="MediaServiceImageTags" ma:displayName="Image Tags" ma:readOnly="false" ma:fieldId="{5cf76f15-5ced-4ddc-b409-7134ff3c332f}" ma:taxonomyMulti="true" ma:sspId="714a64a8-5210-4b52-8fab-60f4749485dd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4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BillingMetadata" ma:index="26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746244d-3146-4741-bec3-533e69a53251" elementFormDefault="qualified">
    <xsd:import namespace="http://schemas.microsoft.com/office/2006/documentManagement/types"/>
    <xsd:import namespace="http://schemas.microsoft.com/office/infopath/2007/PartnerControls"/>
    <xsd:element name="SharedWithUsers" ma:index="11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2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72804eca-e823-4f27-8e4d-701ed8693b78}" ma:internalName="TaxCatchAll" ma:showField="CatchAllData" ma:web="3746244d-3146-4741-bec3-533e69a5325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21421BC0-8115-4D97-8F14-CDDEB736DDB8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1075740A-D26D-405E-BDF4-253E360BA3EF}">
  <ds:schemaRefs>
    <ds:schemaRef ds:uri="http://schemas.microsoft.com/office/2006/metadata/properties"/>
    <ds:schemaRef ds:uri="http://schemas.microsoft.com/office/infopath/2007/PartnerControls"/>
    <ds:schemaRef ds:uri="3746244d-3146-4741-bec3-533e69a53251"/>
    <ds:schemaRef ds:uri="b6cafc68-616a-4888-8cfb-e24a455e0c27"/>
  </ds:schemaRefs>
</ds:datastoreItem>
</file>

<file path=customXml/itemProps3.xml><?xml version="1.0" encoding="utf-8"?>
<ds:datastoreItem xmlns:ds="http://schemas.openxmlformats.org/officeDocument/2006/customXml" ds:itemID="{D0B1707A-0C15-4AFB-9E0F-26F35EAD151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b6cafc68-616a-4888-8cfb-e24a455e0c27"/>
    <ds:schemaRef ds:uri="3746244d-3146-4741-bec3-533e69a5325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16</TotalTime>
  <Words>0</Words>
  <Application>Microsoft Macintosh PowerPoint</Application>
  <PresentationFormat>Custom</PresentationFormat>
  <Paragraphs>0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8" baseType="lpstr">
      <vt:lpstr>Arial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Will Broad | Rail Forum</dc:creator>
  <cp:lastModifiedBy>Will Broad | Rail Forum</cp:lastModifiedBy>
  <cp:revision>5</cp:revision>
  <dcterms:created xsi:type="dcterms:W3CDTF">2025-09-10T10:34:23Z</dcterms:created>
  <dcterms:modified xsi:type="dcterms:W3CDTF">2025-11-25T13:44:08Z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0x0101001618E5A7E6AB674C93B31DA38FFA11AE</vt:lpwstr>
  </property>
</Properties>
</file>