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1" r:id="rId7"/>
    <p:sldId id="262" r:id="rId8"/>
    <p:sldId id="263" r:id="rId9"/>
    <p:sldId id="264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58"/>
  </p:normalViewPr>
  <p:slideViewPr>
    <p:cSldViewPr snapToGrid="0">
      <p:cViewPr varScale="1">
        <p:scale>
          <a:sx n="73" d="100"/>
          <a:sy n="73" d="100"/>
        </p:scale>
        <p:origin x="27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E8941A-DCA1-7E7A-7B15-2779FA7F27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63184-31CB-42E8-15FA-A6EA94CEA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80536-ECC6-531B-DBF8-C49447EFD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28C11-199F-5ECF-7E6E-DE48F887C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101CE-09AD-12A0-E793-AA3627909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B0FE16-779D-787D-F380-37FDEB395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1BFD5-93D7-4564-9F08-9B0666E94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6</cp:revision>
  <dcterms:created xsi:type="dcterms:W3CDTF">2025-09-10T10:34:23Z</dcterms:created>
  <dcterms:modified xsi:type="dcterms:W3CDTF">2025-11-25T12:45:55Z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