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64" r:id="rId6"/>
    <p:sldId id="260" r:id="rId7"/>
    <p:sldId id="261" r:id="rId8"/>
    <p:sldId id="262" r:id="rId9"/>
    <p:sldId id="263" r:id="rId10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7"/>
    <p:restoredTop sz="94658"/>
  </p:normalViewPr>
  <p:slideViewPr>
    <p:cSldViewPr snapToGrid="0">
      <p:cViewPr varScale="1">
        <p:scale>
          <a:sx n="73" d="100"/>
          <a:sy n="73" d="100"/>
        </p:scale>
        <p:origin x="272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a white border and a white rectangle with a white border and a white rectangle with a white border and a white border with a white border and a white text on&#10;&#10;AI-generated content may be incorrect.">
            <a:extLst>
              <a:ext uri="{FF2B5EF4-FFF2-40B4-BE49-F238E27FC236}">
                <a16:creationId xmlns:a16="http://schemas.microsoft.com/office/drawing/2014/main" id="{7CD0B732-6419-41B6-8DBC-12752A7289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a white border and a white rectangle with a white border&#10;&#10;AI-generated content may be incorrect.">
            <a:extLst>
              <a:ext uri="{FF2B5EF4-FFF2-40B4-BE49-F238E27FC236}">
                <a16:creationId xmlns:a16="http://schemas.microsoft.com/office/drawing/2014/main" id="{76C82732-CA4C-46EF-1E18-349FBBD54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quare with people in a room with people around it&#10;&#10;AI-generated content may be incorrect.">
            <a:extLst>
              <a:ext uri="{FF2B5EF4-FFF2-40B4-BE49-F238E27FC236}">
                <a16:creationId xmlns:a16="http://schemas.microsoft.com/office/drawing/2014/main" id="{F3485539-3DA2-9594-A00D-92845C8E7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people in a room with people around it&#10;&#10;AI-generated content may be incorrect.">
            <a:extLst>
              <a:ext uri="{FF2B5EF4-FFF2-40B4-BE49-F238E27FC236}">
                <a16:creationId xmlns:a16="http://schemas.microsoft.com/office/drawing/2014/main" id="{3337C215-7631-BC32-7CD1-24B92BF698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4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and purple background with people in a room with people around it&#10;&#10;AI-generated content may be incorrect.">
            <a:extLst>
              <a:ext uri="{FF2B5EF4-FFF2-40B4-BE49-F238E27FC236}">
                <a16:creationId xmlns:a16="http://schemas.microsoft.com/office/drawing/2014/main" id="{CB033AB8-A8EE-7E99-6E81-4B723BB33B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1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frame with a white corner&#10;&#10;AI-generated content may be incorrect.">
            <a:extLst>
              <a:ext uri="{FF2B5EF4-FFF2-40B4-BE49-F238E27FC236}">
                <a16:creationId xmlns:a16="http://schemas.microsoft.com/office/drawing/2014/main" id="{EA8EC643-4F76-1BE4-0652-9577A2B88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1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3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14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82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5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96bd9c7e0fdf754a4235a68e25bf3eb5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a82e43cc590603d5a6b8765cdda670eb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75740A-D26D-405E-BDF4-253E360BA3EF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customXml/itemProps2.xml><?xml version="1.0" encoding="utf-8"?>
<ds:datastoreItem xmlns:ds="http://schemas.openxmlformats.org/officeDocument/2006/customXml" ds:itemID="{21421BC0-8115-4D97-8F14-CDDEB736D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11BFD5-93D7-4564-9F08-9B0666E942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Broad | Rail Forum</dc:creator>
  <cp:lastModifiedBy>Will Broad | Rail Forum</cp:lastModifiedBy>
  <cp:revision>8</cp:revision>
  <dcterms:created xsi:type="dcterms:W3CDTF">2025-09-10T10:34:23Z</dcterms:created>
  <dcterms:modified xsi:type="dcterms:W3CDTF">2025-12-02T13:40:10Z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