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260" r:id="rId6"/>
    <p:sldId id="261" r:id="rId7"/>
    <p:sldId id="262" r:id="rId8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5"/>
    <p:restoredTop sz="94635"/>
  </p:normalViewPr>
  <p:slideViewPr>
    <p:cSldViewPr snapToGrid="0">
      <p:cViewPr varScale="1">
        <p:scale>
          <a:sx n="90" d="100"/>
          <a:sy n="90" d="100"/>
        </p:scale>
        <p:origin x="3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C1F1FA05-1D30-4481-CD06-AFEF69CB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ebsite&#10;&#10;AI-generated content may be incorrect.">
            <a:extLst>
              <a:ext uri="{FF2B5EF4-FFF2-40B4-BE49-F238E27FC236}">
                <a16:creationId xmlns:a16="http://schemas.microsoft.com/office/drawing/2014/main" id="{ED483739-F655-9C31-8443-D30A77E9E6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F730738C-FCF6-758B-41FF-EF5019B9B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1F4DD501-DAF7-94AB-EE1C-CD5A6F336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41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14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8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50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2170375cd5fa46c0ceb31d19899698a2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871ae5e5d941a5b0061ed4b06c3b2d11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75740A-D26D-405E-BDF4-253E360BA3EF}">
  <ds:schemaRefs>
    <ds:schemaRef ds:uri="http://schemas.microsoft.com/office/2006/metadata/properties"/>
    <ds:schemaRef ds:uri="http://schemas.microsoft.com/office/infopath/2007/PartnerControls"/>
    <ds:schemaRef ds:uri="3746244d-3146-4741-bec3-533e69a53251"/>
    <ds:schemaRef ds:uri="b6cafc68-616a-4888-8cfb-e24a455e0c27"/>
  </ds:schemaRefs>
</ds:datastoreItem>
</file>

<file path=customXml/itemProps2.xml><?xml version="1.0" encoding="utf-8"?>
<ds:datastoreItem xmlns:ds="http://schemas.openxmlformats.org/officeDocument/2006/customXml" ds:itemID="{21421BC0-8115-4D97-8F14-CDDEB736D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B1707A-0C15-4AFB-9E0F-26F35EAD1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Macintosh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Broad | Rail Forum</dc:creator>
  <cp:lastModifiedBy>Will Broad | Rail Forum</cp:lastModifiedBy>
  <cp:revision>6</cp:revision>
  <dcterms:created xsi:type="dcterms:W3CDTF">2025-09-10T10:34:23Z</dcterms:created>
  <dcterms:modified xsi:type="dcterms:W3CDTF">2026-01-07T11:30:17Z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