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4" r:id="rId7"/>
    <p:sldId id="261" r:id="rId8"/>
    <p:sldId id="262" r:id="rId9"/>
    <p:sldId id="263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4658"/>
  </p:normalViewPr>
  <p:slideViewPr>
    <p:cSldViewPr snapToGrid="0">
      <p:cViewPr varScale="1">
        <p:scale>
          <a:sx n="73" d="100"/>
          <a:sy n="73" d="100"/>
        </p:scale>
        <p:origin x="25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sign with text&#10;&#10;AI-generated content may be incorrect.">
            <a:extLst>
              <a:ext uri="{FF2B5EF4-FFF2-40B4-BE49-F238E27FC236}">
                <a16:creationId xmlns:a16="http://schemas.microsoft.com/office/drawing/2014/main" id="{78BA3FA8-3E82-8C05-1B03-7168C4048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sign with text&#10;&#10;AI-generated content may be incorrect.">
            <a:extLst>
              <a:ext uri="{FF2B5EF4-FFF2-40B4-BE49-F238E27FC236}">
                <a16:creationId xmlns:a16="http://schemas.microsoft.com/office/drawing/2014/main" id="{237D598C-BB0C-BC2B-956F-E54A19D2A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sign with text&#10;&#10;AI-generated content may be incorrect.">
            <a:extLst>
              <a:ext uri="{FF2B5EF4-FFF2-40B4-BE49-F238E27FC236}">
                <a16:creationId xmlns:a16="http://schemas.microsoft.com/office/drawing/2014/main" id="{2DBF6EAF-A978-59B4-A257-EA84309E8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sign with text and images&#10;&#10;AI-generated content may be incorrect.">
            <a:extLst>
              <a:ext uri="{FF2B5EF4-FFF2-40B4-BE49-F238E27FC236}">
                <a16:creationId xmlns:a16="http://schemas.microsoft.com/office/drawing/2014/main" id="{2C3C9D16-1782-81C4-A061-63DCD7214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ompany&#10;&#10;AI-generated content may be incorrect.">
            <a:extLst>
              <a:ext uri="{FF2B5EF4-FFF2-40B4-BE49-F238E27FC236}">
                <a16:creationId xmlns:a16="http://schemas.microsoft.com/office/drawing/2014/main" id="{1C0F2658-B7BC-2F43-CE66-3377365A9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ompany&#10;&#10;AI-generated content may be incorrect.">
            <a:extLst>
              <a:ext uri="{FF2B5EF4-FFF2-40B4-BE49-F238E27FC236}">
                <a16:creationId xmlns:a16="http://schemas.microsoft.com/office/drawing/2014/main" id="{4EF30F5C-954A-6CAF-1C13-FF23D69C3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3" r:id="rId4"/>
    <p:sldLayoutId id="2147483665" r:id="rId5"/>
    <p:sldLayoutId id="2147483664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7</cp:revision>
  <dcterms:created xsi:type="dcterms:W3CDTF">2025-09-10T10:34:23Z</dcterms:created>
  <dcterms:modified xsi:type="dcterms:W3CDTF">2026-02-10T10:30:05Z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