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  <p:sldId id="260" r:id="rId6"/>
    <p:sldId id="264" r:id="rId7"/>
    <p:sldId id="261" r:id="rId8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5"/>
    <p:restoredTop sz="94601"/>
  </p:normalViewPr>
  <p:slideViewPr>
    <p:cSldViewPr snapToGrid="0">
      <p:cViewPr varScale="1">
        <p:scale>
          <a:sx n="83" d="100"/>
          <a:sy n="83" d="100"/>
        </p:scale>
        <p:origin x="3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d with text and images&#10;&#10;AI-generated content may be incorrect.">
            <a:extLst>
              <a:ext uri="{FF2B5EF4-FFF2-40B4-BE49-F238E27FC236}">
                <a16:creationId xmlns:a16="http://schemas.microsoft.com/office/drawing/2014/main" id="{327C51A6-739C-5547-E6BB-D0D542F41C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d with text and images&#10;&#10;AI-generated content may be incorrect.">
            <a:extLst>
              <a:ext uri="{FF2B5EF4-FFF2-40B4-BE49-F238E27FC236}">
                <a16:creationId xmlns:a16="http://schemas.microsoft.com/office/drawing/2014/main" id="{09E20532-F9CE-D054-4EFC-FBDA2F0774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quare with a tower and text&#10;&#10;AI-generated content may be incorrect.">
            <a:extLst>
              <a:ext uri="{FF2B5EF4-FFF2-40B4-BE49-F238E27FC236}">
                <a16:creationId xmlns:a16="http://schemas.microsoft.com/office/drawing/2014/main" id="{2FAC76E4-2800-2C7E-2A08-15AB4DB53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0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quare with a tower and text&#10;&#10;AI-generated content may be incorrect.">
            <a:extLst>
              <a:ext uri="{FF2B5EF4-FFF2-40B4-BE49-F238E27FC236}">
                <a16:creationId xmlns:a16="http://schemas.microsoft.com/office/drawing/2014/main" id="{863353CD-83CB-4F50-6C69-7DD3FCBBB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11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08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6" r:id="rId3"/>
    <p:sldLayoutId id="2147483663" r:id="rId4"/>
    <p:sldLayoutId id="2147483665" r:id="rId5"/>
    <p:sldLayoutId id="2147483664" r:id="rId6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41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14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73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8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2170375cd5fa46c0ceb31d19899698a2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871ae5e5d941a5b0061ed4b06c3b2d11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21BC0-8115-4D97-8F14-CDDEB736DD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B1707A-0C15-4AFB-9E0F-26F35EAD1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afc68-616a-4888-8cfb-e24a455e0c27"/>
    <ds:schemaRef ds:uri="3746244d-3146-4741-bec3-533e69a53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75740A-D26D-405E-BDF4-253E360BA3EF}">
  <ds:schemaRefs>
    <ds:schemaRef ds:uri="http://schemas.microsoft.com/office/2006/metadata/properties"/>
    <ds:schemaRef ds:uri="http://schemas.microsoft.com/office/infopath/2007/PartnerControls"/>
    <ds:schemaRef ds:uri="3746244d-3146-4741-bec3-533e69a53251"/>
    <ds:schemaRef ds:uri="b6cafc68-616a-4888-8cfb-e24a455e0c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0</Words>
  <Application>Microsoft Macintosh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Broad | Rail Forum</dc:creator>
  <cp:lastModifiedBy>Will Broad | Rail Forum</cp:lastModifiedBy>
  <cp:revision>9</cp:revision>
  <dcterms:created xsi:type="dcterms:W3CDTF">2025-09-10T10:34:23Z</dcterms:created>
  <dcterms:modified xsi:type="dcterms:W3CDTF">2026-02-16T13:20:42Z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