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4" r:id="rId7"/>
    <p:sldId id="261" r:id="rId8"/>
    <p:sldId id="262" r:id="rId9"/>
    <p:sldId id="263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8"/>
    <p:restoredTop sz="94658"/>
  </p:normalViewPr>
  <p:slideViewPr>
    <p:cSldViewPr snapToGrid="0">
      <p:cViewPr varScale="1">
        <p:scale>
          <a:sx n="73" d="100"/>
          <a:sy n="73" d="100"/>
        </p:scale>
        <p:origin x="21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E5A890CB-34C6-ABFA-71BF-DF5E05AF3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sign with text&#10;&#10;AI-generated content may be incorrect.">
            <a:extLst>
              <a:ext uri="{FF2B5EF4-FFF2-40B4-BE49-F238E27FC236}">
                <a16:creationId xmlns:a16="http://schemas.microsoft.com/office/drawing/2014/main" id="{E661C7FD-7C93-9552-EE80-DEDF2734B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sign with text&#10;&#10;AI-generated content may be incorrect.">
            <a:extLst>
              <a:ext uri="{FF2B5EF4-FFF2-40B4-BE49-F238E27FC236}">
                <a16:creationId xmlns:a16="http://schemas.microsoft.com/office/drawing/2014/main" id="{30B17384-36EC-AC78-BD83-38EAB681E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quare with white text and orange helmets&#10;&#10;AI-generated content may be incorrect.">
            <a:extLst>
              <a:ext uri="{FF2B5EF4-FFF2-40B4-BE49-F238E27FC236}">
                <a16:creationId xmlns:a16="http://schemas.microsoft.com/office/drawing/2014/main" id="{E1AC5919-4851-A65D-54C5-A94C5E876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orange background with text and images&#10;&#10;AI-generated content may be incorrect.">
            <a:extLst>
              <a:ext uri="{FF2B5EF4-FFF2-40B4-BE49-F238E27FC236}">
                <a16:creationId xmlns:a16="http://schemas.microsoft.com/office/drawing/2014/main" id="{4B2448A8-12F2-398B-58E2-653B03744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orange background with text and images&#10;&#10;AI-generated content may be incorrect.">
            <a:extLst>
              <a:ext uri="{FF2B5EF4-FFF2-40B4-BE49-F238E27FC236}">
                <a16:creationId xmlns:a16="http://schemas.microsoft.com/office/drawing/2014/main" id="{700C8F03-189B-2114-E6F3-726F3B1E3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3" r:id="rId4"/>
    <p:sldLayoutId id="2147483665" r:id="rId5"/>
    <p:sldLayoutId id="2147483664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6</cp:revision>
  <dcterms:created xsi:type="dcterms:W3CDTF">2025-09-10T10:34:23Z</dcterms:created>
  <dcterms:modified xsi:type="dcterms:W3CDTF">2026-02-06T10:42:55Z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