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  <p:sldId id="259" r:id="rId6"/>
    <p:sldId id="262" r:id="rId7"/>
    <p:sldId id="264" r:id="rId8"/>
    <p:sldId id="261" r:id="rId9"/>
    <p:sldId id="263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/>
    <p:restoredTop sz="94658"/>
  </p:normalViewPr>
  <p:slideViewPr>
    <p:cSldViewPr snapToGrid="0">
      <p:cViewPr varScale="1">
        <p:scale>
          <a:sx n="73" d="100"/>
          <a:sy n="73" d="100"/>
        </p:scale>
        <p:origin x="25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a microphone in the background&#10;&#10;AI-generated content may be incorrect.">
            <a:extLst>
              <a:ext uri="{FF2B5EF4-FFF2-40B4-BE49-F238E27FC236}">
                <a16:creationId xmlns:a16="http://schemas.microsoft.com/office/drawing/2014/main" id="{FA8FE361-0E3D-4F88-0C11-7F11CBE28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a microphone in the middle&#10;&#10;AI-generated content may be incorrect.">
            <a:extLst>
              <a:ext uri="{FF2B5EF4-FFF2-40B4-BE49-F238E27FC236}">
                <a16:creationId xmlns:a16="http://schemas.microsoft.com/office/drawing/2014/main" id="{AB9CD414-A783-E2FE-F60B-8DCA4E3F6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a microphone in the background&#10;&#10;AI-generated content may be incorrect.">
            <a:extLst>
              <a:ext uri="{FF2B5EF4-FFF2-40B4-BE49-F238E27FC236}">
                <a16:creationId xmlns:a16="http://schemas.microsoft.com/office/drawing/2014/main" id="{8221CD2B-4C0A-40CF-C385-6064760B6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event&#10;&#10;AI-generated content may be incorrect.">
            <a:extLst>
              <a:ext uri="{FF2B5EF4-FFF2-40B4-BE49-F238E27FC236}">
                <a16:creationId xmlns:a16="http://schemas.microsoft.com/office/drawing/2014/main" id="{4B3F1166-0271-B161-F419-47D459586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event&#10;&#10;AI-generated content may be incorrect.">
            <a:extLst>
              <a:ext uri="{FF2B5EF4-FFF2-40B4-BE49-F238E27FC236}">
                <a16:creationId xmlns:a16="http://schemas.microsoft.com/office/drawing/2014/main" id="{AF4C1EED-DC68-F33E-9399-8FD5A12F7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event&#10;&#10;AI-generated content may be incorrect.">
            <a:extLst>
              <a:ext uri="{FF2B5EF4-FFF2-40B4-BE49-F238E27FC236}">
                <a16:creationId xmlns:a16="http://schemas.microsoft.com/office/drawing/2014/main" id="{97D38354-C1A6-76A3-7ABE-B52203449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  <p:sldLayoutId id="2147483666" r:id="rId4"/>
    <p:sldLayoutId id="2147483663" r:id="rId5"/>
    <p:sldLayoutId id="2147483665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5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2170375cd5fa46c0ceb31d19899698a2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871ae5e5d941a5b0061ed4b06c3b2d11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B1707A-0C15-4AFB-9E0F-26F35EAD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8</cp:revision>
  <dcterms:created xsi:type="dcterms:W3CDTF">2025-09-10T10:34:23Z</dcterms:created>
  <dcterms:modified xsi:type="dcterms:W3CDTF">2026-02-17T14:20:59Z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