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0" r:id="rId6"/>
    <p:sldId id="264" r:id="rId7"/>
    <p:sldId id="261" r:id="rId8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94658"/>
  </p:normalViewPr>
  <p:slideViewPr>
    <p:cSldViewPr snapToGrid="0">
      <p:cViewPr varScale="1">
        <p:scale>
          <a:sx n="73" d="100"/>
          <a:sy n="73" d="100"/>
        </p:scale>
        <p:origin x="27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D5F8A1-B06D-DE4E-AE8D-CC994EC7A1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74237-78A3-BDF4-9876-921B6865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BF6530-DA71-854A-581E-F7C91586F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E0DC17-06F4-6940-4C0F-E34ECF4081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29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4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  <p:sldLayoutId id="2147483663" r:id="rId4"/>
    <p:sldLayoutId id="2147483667" r:id="rId5"/>
    <p:sldLayoutId id="2147483668" r:id="rId6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3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2170375cd5fa46c0ceb31d19899698a2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871ae5e5d941a5b0061ed4b06c3b2d11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B1707A-0C15-4AFB-9E0F-26F35EAD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customXml/itemProps3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11</cp:revision>
  <dcterms:created xsi:type="dcterms:W3CDTF">2025-09-10T10:34:23Z</dcterms:created>
  <dcterms:modified xsi:type="dcterms:W3CDTF">2026-06-04T12:14:35Z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