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9" r:id="rId5"/>
    <p:sldId id="260" r:id="rId6"/>
    <p:sldId id="262" r:id="rId7"/>
    <p:sldId id="264" r:id="rId8"/>
    <p:sldId id="261" r:id="rId9"/>
    <p:sldId id="263" r:id="rId10"/>
  </p:sldIdLst>
  <p:sldSz cx="10799763" cy="10799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1"/>
    <p:restoredTop sz="94698"/>
  </p:normalViewPr>
  <p:slideViewPr>
    <p:cSldViewPr snapToGrid="0">
      <p:cViewPr varScale="1">
        <p:scale>
          <a:sx n="97" d="100"/>
          <a:sy n="97" d="100"/>
        </p:scale>
        <p:origin x="181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66A2FA-DB1F-80AE-F35E-6DDA55157C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8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B02650-50CF-7687-CB47-FD95203D6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4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9D64AD-D30A-7535-4E68-0BDFB8B7F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84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3B88EA-44CE-0D7F-FAD5-1162E99FD2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04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3D16E8-F1AB-EF2D-1AE4-226B7DF17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421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6A40D3-CB9A-1469-509C-D5377C26E4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0799763" cy="10799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11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573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4" r:id="rId3"/>
    <p:sldLayoutId id="2147483666" r:id="rId4"/>
    <p:sldLayoutId id="2147483663" r:id="rId5"/>
    <p:sldLayoutId id="2147483665" r:id="rId6"/>
  </p:sldLayoutIdLst>
  <p:txStyles>
    <p:titleStyle>
      <a:lvl1pPr algn="l" defTabSz="1079998" rtl="0" eaLnBrk="1" latinLnBrk="0" hangingPunct="1">
        <a:lnSpc>
          <a:spcPct val="90000"/>
        </a:lnSpc>
        <a:spcBef>
          <a:spcPct val="0"/>
        </a:spcBef>
        <a:buNone/>
        <a:defRPr sz="519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999" indent="-269999" algn="l" defTabSz="1079998" rtl="0" eaLnBrk="1" latinLnBrk="0" hangingPunct="1">
        <a:lnSpc>
          <a:spcPct val="90000"/>
        </a:lnSpc>
        <a:spcBef>
          <a:spcPts val="1181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1pPr>
      <a:lvl2pPr marL="809998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2pPr>
      <a:lvl3pPr marL="1349997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362" kern="1200">
          <a:solidFill>
            <a:schemeClr val="tx1"/>
          </a:solidFill>
          <a:latin typeface="+mn-lt"/>
          <a:ea typeface="+mn-ea"/>
          <a:cs typeface="+mn-cs"/>
        </a:defRPr>
      </a:lvl3pPr>
      <a:lvl4pPr marL="1889996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429995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969994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509993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4049992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589991" indent="-269999" algn="l" defTabSz="1079998" rtl="0" eaLnBrk="1" latinLnBrk="0" hangingPunct="1">
        <a:lnSpc>
          <a:spcPct val="90000"/>
        </a:lnSpc>
        <a:spcBef>
          <a:spcPts val="591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1pPr>
      <a:lvl2pPr marL="539999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79998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619997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4pPr>
      <a:lvl5pPr marL="2159996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5pPr>
      <a:lvl6pPr marL="2699995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6pPr>
      <a:lvl7pPr marL="3239994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7pPr>
      <a:lvl8pPr marL="3779992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8pPr>
      <a:lvl9pPr marL="4319991" algn="l" defTabSz="1079998" rtl="0" eaLnBrk="1" latinLnBrk="0" hangingPunct="1">
        <a:defRPr sz="212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2416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714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95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738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18820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41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2170375cd5fa46c0ceb31d19899698a2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871ae5e5d941a5b0061ed4b06c3b2d11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746244d-3146-4741-bec3-533e69a53251" xsi:nil="true"/>
    <lcf76f155ced4ddcb4097134ff3c332f xmlns="b6cafc68-616a-4888-8cfb-e24a455e0c2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0B1707A-0C15-4AFB-9E0F-26F35EAD15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afc68-616a-4888-8cfb-e24a455e0c27"/>
    <ds:schemaRef ds:uri="3746244d-3146-4741-bec3-533e69a5325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1421BC0-8115-4D97-8F14-CDDEB736DDB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75740A-D26D-405E-BDF4-253E360BA3EF}">
  <ds:schemaRefs>
    <ds:schemaRef ds:uri="http://schemas.microsoft.com/office/2006/metadata/properties"/>
    <ds:schemaRef ds:uri="http://schemas.microsoft.com/office/infopath/2007/PartnerControls"/>
    <ds:schemaRef ds:uri="3746244d-3146-4741-bec3-533e69a53251"/>
    <ds:schemaRef ds:uri="b6cafc68-616a-4888-8cfb-e24a455e0c2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8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Will Broad | Rail Forum</dc:creator>
  <cp:lastModifiedBy>Will Broad | Rail Forum</cp:lastModifiedBy>
  <cp:revision>9</cp:revision>
  <dcterms:created xsi:type="dcterms:W3CDTF">2025-09-10T10:34:23Z</dcterms:created>
  <dcterms:modified xsi:type="dcterms:W3CDTF">2026-07-01T11:20:39Z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</Properties>
</file>