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59" r:id="rId5"/>
    <p:sldId id="260" r:id="rId6"/>
    <p:sldId id="264" r:id="rId7"/>
    <p:sldId id="265" r:id="rId8"/>
    <p:sldId id="268" r:id="rId9"/>
    <p:sldId id="267" r:id="rId10"/>
  </p:sldIdLst>
  <p:sldSz cx="10799763" cy="10799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62"/>
    <p:restoredTop sz="94712"/>
  </p:normalViewPr>
  <p:slideViewPr>
    <p:cSldViewPr snapToGrid="0">
      <p:cViewPr varScale="1">
        <p:scale>
          <a:sx n="87" d="100"/>
          <a:sy n="87" d="100"/>
        </p:scale>
        <p:origin x="319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FFD6802-7344-17E9-5098-1ED86D8BA63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1"/>
            <a:ext cx="10799763" cy="1079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685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BF3762-22C6-A67E-DC6B-18A4585EE3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0799763" cy="1079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64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6E883B-E214-B120-96FF-AF6462A7EB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1"/>
            <a:ext cx="10799763" cy="1079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604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238CE0-62CE-5F96-2A1D-04F0396334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1"/>
            <a:ext cx="10799763" cy="1079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421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135CF10-A0D6-C6E7-039F-5432B1A4B8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1"/>
            <a:ext cx="10799763" cy="1079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299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7F4BD8-D223-9563-D162-0760957821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1"/>
            <a:ext cx="10799763" cy="1079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44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5730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6" r:id="rId3"/>
    <p:sldLayoutId id="2147483663" r:id="rId4"/>
    <p:sldLayoutId id="2147483667" r:id="rId5"/>
    <p:sldLayoutId id="2147483668" r:id="rId6"/>
  </p:sldLayoutIdLst>
  <p:txStyles>
    <p:titleStyle>
      <a:lvl1pPr algn="l" defTabSz="1079998" rtl="0" eaLnBrk="1" latinLnBrk="0" hangingPunct="1">
        <a:lnSpc>
          <a:spcPct val="90000"/>
        </a:lnSpc>
        <a:spcBef>
          <a:spcPct val="0"/>
        </a:spcBef>
        <a:buNone/>
        <a:defRPr sz="519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9" indent="-269999" algn="l" defTabSz="1079998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1pPr>
      <a:lvl2pPr marL="809998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2pPr>
      <a:lvl3pPr marL="1349997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3pPr>
      <a:lvl4pPr marL="1889996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429995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969994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509993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4049992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589991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1pPr>
      <a:lvl2pPr marL="539999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2pPr>
      <a:lvl3pPr marL="1079998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3pPr>
      <a:lvl4pPr marL="1619997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159996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699995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239994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3779992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319991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2416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7147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0738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646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2004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08546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18E5A7E6AB674C93B31DA38FFA11AE" ma:contentTypeVersion="19" ma:contentTypeDescription="Create a new document." ma:contentTypeScope="" ma:versionID="2170375cd5fa46c0ceb31d19899698a2">
  <xsd:schema xmlns:xsd="http://www.w3.org/2001/XMLSchema" xmlns:xs="http://www.w3.org/2001/XMLSchema" xmlns:p="http://schemas.microsoft.com/office/2006/metadata/properties" xmlns:ns2="b6cafc68-616a-4888-8cfb-e24a455e0c27" xmlns:ns3="3746244d-3146-4741-bec3-533e69a53251" targetNamespace="http://schemas.microsoft.com/office/2006/metadata/properties" ma:root="true" ma:fieldsID="871ae5e5d941a5b0061ed4b06c3b2d11" ns2:_="" ns3:_="">
    <xsd:import namespace="b6cafc68-616a-4888-8cfb-e24a455e0c27"/>
    <xsd:import namespace="3746244d-3146-4741-bec3-533e69a532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ServiceEventHashCode" minOccurs="0"/>
                <xsd:element ref="ns2:MediaServiceGenerationTim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cafc68-616a-4888-8cfb-e24a455e0c2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Location" ma:index="14" nillable="true" ma:displayName="MediaServiceLocation" ma:description="" ma:internalName="MediaServiceLocation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14a64a8-5210-4b52-8fab-60f4749485d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46244d-3146-4741-bec3-533e69a53251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2804eca-e823-4f27-8e4d-701ed8693b78}" ma:internalName="TaxCatchAll" ma:showField="CatchAllData" ma:web="3746244d-3146-4741-bec3-533e69a532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746244d-3146-4741-bec3-533e69a53251" xsi:nil="true"/>
    <lcf76f155ced4ddcb4097134ff3c332f xmlns="b6cafc68-616a-4888-8cfb-e24a455e0c2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0B1707A-0C15-4AFB-9E0F-26F35EAD151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6cafc68-616a-4888-8cfb-e24a455e0c27"/>
    <ds:schemaRef ds:uri="3746244d-3146-4741-bec3-533e69a5325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1421BC0-8115-4D97-8F14-CDDEB736DDB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075740A-D26D-405E-BDF4-253E360BA3EF}">
  <ds:schemaRefs>
    <ds:schemaRef ds:uri="http://schemas.microsoft.com/office/2006/metadata/properties"/>
    <ds:schemaRef ds:uri="http://schemas.microsoft.com/office/infopath/2007/PartnerControls"/>
    <ds:schemaRef ds:uri="3746244d-3146-4741-bec3-533e69a53251"/>
    <ds:schemaRef ds:uri="b6cafc68-616a-4888-8cfb-e24a455e0c2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</TotalTime>
  <Words>0</Words>
  <Application>Microsoft Macintosh PowerPoint</Application>
  <PresentationFormat>Custom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Will Broad | Rail Forum</dc:creator>
  <cp:lastModifiedBy>Will Broad | Rail Forum</cp:lastModifiedBy>
  <cp:revision>12</cp:revision>
  <dcterms:created xsi:type="dcterms:W3CDTF">2025-09-10T10:34:23Z</dcterms:created>
  <dcterms:modified xsi:type="dcterms:W3CDTF">2026-08-24T12:11:34Z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0x0101001618E5A7E6AB674C93B31DA38FFA11AE</vt:lpwstr>
  </property>
</Properties>
</file>