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9" r:id="rId5"/>
    <p:sldId id="260" r:id="rId6"/>
    <p:sldId id="264" r:id="rId7"/>
    <p:sldId id="265" r:id="rId8"/>
    <p:sldId id="268" r:id="rId9"/>
    <p:sldId id="267" r:id="rId10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1"/>
    <p:restoredTop sz="94658"/>
  </p:normalViewPr>
  <p:slideViewPr>
    <p:cSldViewPr snapToGrid="0">
      <p:cViewPr varScale="1">
        <p:scale>
          <a:sx n="73" d="100"/>
          <a:sy n="73" d="100"/>
        </p:scale>
        <p:origin x="288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03385F-1762-BB41-BADE-82FCE926E8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8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E96880-FB78-4D35-3166-345C8A95F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4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BB7ACA-7149-E53C-DB55-0AA97D70CB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0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C60919-AB6C-94C2-B0CD-04FBE6939E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9067F6-FAC0-9AB3-5B72-29776BCEB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9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99E98-ECDC-3056-9ADA-4E7C57178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73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6" r:id="rId3"/>
    <p:sldLayoutId id="2147483663" r:id="rId4"/>
    <p:sldLayoutId id="2147483667" r:id="rId5"/>
    <p:sldLayoutId id="2147483668" r:id="rId6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41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14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73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4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200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854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18E5A7E6AB674C93B31DA38FFA11AE" ma:contentTypeVersion="19" ma:contentTypeDescription="Create a new document." ma:contentTypeScope="" ma:versionID="2170375cd5fa46c0ceb31d19899698a2">
  <xsd:schema xmlns:xsd="http://www.w3.org/2001/XMLSchema" xmlns:xs="http://www.w3.org/2001/XMLSchema" xmlns:p="http://schemas.microsoft.com/office/2006/metadata/properties" xmlns:ns2="b6cafc68-616a-4888-8cfb-e24a455e0c27" xmlns:ns3="3746244d-3146-4741-bec3-533e69a53251" targetNamespace="http://schemas.microsoft.com/office/2006/metadata/properties" ma:root="true" ma:fieldsID="871ae5e5d941a5b0061ed4b06c3b2d11" ns2:_="" ns3:_="">
    <xsd:import namespace="b6cafc68-616a-4888-8cfb-e24a455e0c27"/>
    <xsd:import namespace="3746244d-3146-4741-bec3-533e69a532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afc68-616a-4888-8cfb-e24a455e0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4a64a8-5210-4b52-8fab-60f4749485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6244d-3146-4741-bec3-533e69a5325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804eca-e823-4f27-8e4d-701ed8693b78}" ma:internalName="TaxCatchAll" ma:showField="CatchAllData" ma:web="3746244d-3146-4741-bec3-533e69a532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46244d-3146-4741-bec3-533e69a53251" xsi:nil="true"/>
    <lcf76f155ced4ddcb4097134ff3c332f xmlns="b6cafc68-616a-4888-8cfb-e24a455e0c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1421BC0-8115-4D97-8F14-CDDEB736DD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B1707A-0C15-4AFB-9E0F-26F35EAD15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cafc68-616a-4888-8cfb-e24a455e0c27"/>
    <ds:schemaRef ds:uri="3746244d-3146-4741-bec3-533e69a532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75740A-D26D-405E-BDF4-253E360BA3EF}">
  <ds:schemaRefs>
    <ds:schemaRef ds:uri="http://schemas.microsoft.com/office/2006/metadata/properties"/>
    <ds:schemaRef ds:uri="http://schemas.microsoft.com/office/infopath/2007/PartnerControls"/>
    <ds:schemaRef ds:uri="3746244d-3146-4741-bec3-533e69a53251"/>
    <ds:schemaRef ds:uri="b6cafc68-616a-4888-8cfb-e24a455e0c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0</Words>
  <Application>Microsoft Macintosh PowerPoint</Application>
  <PresentationFormat>Custom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Broad | Rail Forum</dc:creator>
  <cp:lastModifiedBy>Will Broad | Rail Forum</cp:lastModifiedBy>
  <cp:revision>13</cp:revision>
  <dcterms:created xsi:type="dcterms:W3CDTF">2025-09-10T10:34:23Z</dcterms:created>
  <dcterms:modified xsi:type="dcterms:W3CDTF">2026-09-08T09:12:10Z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0x0101001618E5A7E6AB674C93B31DA38FFA11AE</vt:lpwstr>
  </property>
</Properties>
</file>